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3"/>
    <p:sldMasterId id="2147483671" r:id="rId4"/>
    <p:sldMasterId id="2147483648" r:id="rId5"/>
    <p:sldMasterId id="2147483659" r:id="rId6"/>
    <p:sldMasterId id="2147483694" r:id="rId7"/>
    <p:sldMasterId id="2147483690" r:id="rId8"/>
    <p:sldMasterId id="2147483691" r:id="rId9"/>
  </p:sldMasterIdLst>
  <p:notesMasterIdLst>
    <p:notesMasterId r:id="rId42"/>
  </p:notesMasterIdLst>
  <p:sldIdLst>
    <p:sldId id="305" r:id="rId10"/>
    <p:sldId id="306" r:id="rId11"/>
    <p:sldId id="268" r:id="rId12"/>
    <p:sldId id="308" r:id="rId13"/>
    <p:sldId id="292" r:id="rId14"/>
    <p:sldId id="311" r:id="rId15"/>
    <p:sldId id="312" r:id="rId16"/>
    <p:sldId id="313" r:id="rId17"/>
    <p:sldId id="314" r:id="rId18"/>
    <p:sldId id="315" r:id="rId19"/>
    <p:sldId id="264" r:id="rId20"/>
    <p:sldId id="320" r:id="rId21"/>
    <p:sldId id="301" r:id="rId22"/>
    <p:sldId id="321" r:id="rId23"/>
    <p:sldId id="302" r:id="rId24"/>
    <p:sldId id="322" r:id="rId25"/>
    <p:sldId id="270" r:id="rId26"/>
    <p:sldId id="323" r:id="rId27"/>
    <p:sldId id="303" r:id="rId28"/>
    <p:sldId id="324" r:id="rId29"/>
    <p:sldId id="316" r:id="rId30"/>
    <p:sldId id="325" r:id="rId31"/>
    <p:sldId id="287" r:id="rId32"/>
    <p:sldId id="288" r:id="rId33"/>
    <p:sldId id="317" r:id="rId34"/>
    <p:sldId id="286" r:id="rId35"/>
    <p:sldId id="276" r:id="rId36"/>
    <p:sldId id="273" r:id="rId37"/>
    <p:sldId id="318" r:id="rId38"/>
    <p:sldId id="319" r:id="rId39"/>
    <p:sldId id="275" r:id="rId40"/>
    <p:sldId id="31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 Options" id="{DAA4FDC8-64A9-4047-AF6B-1CF50C0C8E58}">
          <p14:sldIdLst>
            <p14:sldId id="305"/>
            <p14:sldId id="306"/>
          </p14:sldIdLst>
        </p14:section>
        <p14:section name="Section Divider Slide Options" id="{B1AD9029-CBF5-DF4E-A806-4D4E11DB03BC}">
          <p14:sldIdLst>
            <p14:sldId id="268"/>
            <p14:sldId id="308"/>
            <p14:sldId id="292"/>
          </p14:sldIdLst>
        </p14:section>
        <p14:section name="Text Content Slides" id="{D7EF188D-D1ED-614E-9300-91C1BEF76FFC}">
          <p14:sldIdLst>
            <p14:sldId id="311"/>
            <p14:sldId id="312"/>
            <p14:sldId id="313"/>
            <p14:sldId id="314"/>
            <p14:sldId id="315"/>
          </p14:sldIdLst>
        </p14:section>
        <p14:section name="Image Slides" id="{D5713639-806D-7346-A093-331932210817}">
          <p14:sldIdLst>
            <p14:sldId id="264"/>
            <p14:sldId id="320"/>
            <p14:sldId id="301"/>
            <p14:sldId id="321"/>
            <p14:sldId id="302"/>
            <p14:sldId id="322"/>
            <p14:sldId id="270"/>
            <p14:sldId id="323"/>
            <p14:sldId id="303"/>
            <p14:sldId id="324"/>
            <p14:sldId id="316"/>
            <p14:sldId id="325"/>
          </p14:sldIdLst>
        </p14:section>
        <p14:section name="Graph Slides" id="{98059A1F-C53C-5B49-B688-0F249CB27F57}">
          <p14:sldIdLst>
            <p14:sldId id="287"/>
            <p14:sldId id="288"/>
            <p14:sldId id="317"/>
            <p14:sldId id="286"/>
            <p14:sldId id="276"/>
            <p14:sldId id="273"/>
          </p14:sldIdLst>
        </p14:section>
        <p14:section name="Table Slides" id="{D312BAE1-462A-E144-8EDA-50EFAFD55E0F}">
          <p14:sldIdLst>
            <p14:sldId id="318"/>
            <p14:sldId id="319"/>
          </p14:sldIdLst>
        </p14:section>
        <p14:section name="End Slides" id="{E0090C8A-3DB2-2B49-B06E-873A0C23AFC4}">
          <p14:sldIdLst>
            <p14:sldId id="275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4"/>
    <a:srgbClr val="D1CECF"/>
    <a:srgbClr val="A9D18F"/>
    <a:srgbClr val="6EAD47"/>
    <a:srgbClr val="A9D18E"/>
    <a:srgbClr val="E0EED9"/>
    <a:srgbClr val="F8F8F8"/>
    <a:srgbClr val="ADADAD"/>
    <a:srgbClr val="007E42"/>
    <a:srgbClr val="007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5"/>
    <p:restoredTop sz="74974" autoAdjust="0"/>
  </p:normalViewPr>
  <p:slideViewPr>
    <p:cSldViewPr snapToGrid="0">
      <p:cViewPr varScale="1">
        <p:scale>
          <a:sx n="93" d="100"/>
          <a:sy n="93" d="100"/>
        </p:scale>
        <p:origin x="108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60" d="100"/>
          <a:sy n="160" d="100"/>
        </p:scale>
        <p:origin x="6792" y="4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5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6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uler, Heather" userId="66c25ca9-6f23-4b48-9c2d-f585d63f2c31" providerId="ADAL" clId="{716403B2-1D36-4E8E-A524-F0F6C24CDE88}"/>
    <pc:docChg chg="modMainMaster">
      <pc:chgData name="Schuler, Heather" userId="66c25ca9-6f23-4b48-9c2d-f585d63f2c31" providerId="ADAL" clId="{716403B2-1D36-4E8E-A524-F0F6C24CDE88}" dt="2026-04-01T15:44:42.550" v="9" actId="962"/>
      <pc:docMkLst>
        <pc:docMk/>
      </pc:docMkLst>
      <pc:sldMasterChg chg="modSldLayout">
        <pc:chgData name="Schuler, Heather" userId="66c25ca9-6f23-4b48-9c2d-f585d63f2c31" providerId="ADAL" clId="{716403B2-1D36-4E8E-A524-F0F6C24CDE88}" dt="2026-04-01T15:44:28.766" v="7" actId="962"/>
        <pc:sldMasterMkLst>
          <pc:docMk/>
          <pc:sldMasterMk cId="1314949058" sldId="2147483659"/>
        </pc:sldMasterMkLst>
        <pc:sldLayoutChg chg="modSp mod">
          <pc:chgData name="Schuler, Heather" userId="66c25ca9-6f23-4b48-9c2d-f585d63f2c31" providerId="ADAL" clId="{716403B2-1D36-4E8E-A524-F0F6C24CDE88}" dt="2026-04-01T15:44:17.303" v="2" actId="962"/>
          <pc:sldLayoutMkLst>
            <pc:docMk/>
            <pc:sldMasterMk cId="1314949058" sldId="2147483659"/>
            <pc:sldLayoutMk cId="3795897517" sldId="2147483668"/>
          </pc:sldLayoutMkLst>
          <pc:picChg chg="mod">
            <ac:chgData name="Schuler, Heather" userId="66c25ca9-6f23-4b48-9c2d-f585d63f2c31" providerId="ADAL" clId="{716403B2-1D36-4E8E-A524-F0F6C24CDE88}" dt="2026-04-01T15:44:17.303" v="2" actId="962"/>
            <ac:picMkLst>
              <pc:docMk/>
              <pc:sldMasterMk cId="1314949058" sldId="2147483659"/>
              <pc:sldLayoutMk cId="3795897517" sldId="2147483668"/>
              <ac:picMk id="8" creationId="{7A0ED594-3622-42CC-8618-1592129AB2DF}"/>
            </ac:picMkLst>
          </pc:picChg>
        </pc:sldLayoutChg>
        <pc:sldLayoutChg chg="modSp mod">
          <pc:chgData name="Schuler, Heather" userId="66c25ca9-6f23-4b48-9c2d-f585d63f2c31" providerId="ADAL" clId="{716403B2-1D36-4E8E-A524-F0F6C24CDE88}" dt="2026-04-01T15:44:22.095" v="4" actId="962"/>
          <pc:sldLayoutMkLst>
            <pc:docMk/>
            <pc:sldMasterMk cId="1314949058" sldId="2147483659"/>
            <pc:sldLayoutMk cId="2462592171" sldId="2147483675"/>
          </pc:sldLayoutMkLst>
          <pc:picChg chg="mod">
            <ac:chgData name="Schuler, Heather" userId="66c25ca9-6f23-4b48-9c2d-f585d63f2c31" providerId="ADAL" clId="{716403B2-1D36-4E8E-A524-F0F6C24CDE88}" dt="2026-04-01T15:44:22.095" v="4" actId="962"/>
            <ac:picMkLst>
              <pc:docMk/>
              <pc:sldMasterMk cId="1314949058" sldId="2147483659"/>
              <pc:sldLayoutMk cId="2462592171" sldId="2147483675"/>
              <ac:picMk id="11" creationId="{4F28B54C-F5C9-409E-B6BA-8E78B2509175}"/>
            </ac:picMkLst>
          </pc:picChg>
        </pc:sldLayoutChg>
        <pc:sldLayoutChg chg="modSp mod">
          <pc:chgData name="Schuler, Heather" userId="66c25ca9-6f23-4b48-9c2d-f585d63f2c31" providerId="ADAL" clId="{716403B2-1D36-4E8E-A524-F0F6C24CDE88}" dt="2026-04-01T15:44:26.351" v="6" actId="962"/>
          <pc:sldLayoutMkLst>
            <pc:docMk/>
            <pc:sldMasterMk cId="1314949058" sldId="2147483659"/>
            <pc:sldLayoutMk cId="215895585" sldId="2147483708"/>
          </pc:sldLayoutMkLst>
          <pc:picChg chg="mod">
            <ac:chgData name="Schuler, Heather" userId="66c25ca9-6f23-4b48-9c2d-f585d63f2c31" providerId="ADAL" clId="{716403B2-1D36-4E8E-A524-F0F6C24CDE88}" dt="2026-04-01T15:44:26.351" v="6" actId="962"/>
            <ac:picMkLst>
              <pc:docMk/>
              <pc:sldMasterMk cId="1314949058" sldId="2147483659"/>
              <pc:sldLayoutMk cId="215895585" sldId="2147483708"/>
              <ac:picMk id="12" creationId="{EE8CBE7F-40A5-4E53-B569-7FBB29CE6185}"/>
            </ac:picMkLst>
          </pc:picChg>
        </pc:sldLayoutChg>
        <pc:sldLayoutChg chg="modSp mod">
          <pc:chgData name="Schuler, Heather" userId="66c25ca9-6f23-4b48-9c2d-f585d63f2c31" providerId="ADAL" clId="{716403B2-1D36-4E8E-A524-F0F6C24CDE88}" dt="2026-04-01T15:44:19.743" v="3" actId="962"/>
          <pc:sldLayoutMkLst>
            <pc:docMk/>
            <pc:sldMasterMk cId="1314949058" sldId="2147483659"/>
            <pc:sldLayoutMk cId="351776533" sldId="2147483714"/>
          </pc:sldLayoutMkLst>
          <pc:picChg chg="mod">
            <ac:chgData name="Schuler, Heather" userId="66c25ca9-6f23-4b48-9c2d-f585d63f2c31" providerId="ADAL" clId="{716403B2-1D36-4E8E-A524-F0F6C24CDE88}" dt="2026-04-01T15:44:19.743" v="3" actId="962"/>
            <ac:picMkLst>
              <pc:docMk/>
              <pc:sldMasterMk cId="1314949058" sldId="2147483659"/>
              <pc:sldLayoutMk cId="351776533" sldId="2147483714"/>
              <ac:picMk id="9" creationId="{A3556370-0789-4EA8-B8E4-6FD97116217F}"/>
            </ac:picMkLst>
          </pc:picChg>
        </pc:sldLayoutChg>
        <pc:sldLayoutChg chg="modSp mod">
          <pc:chgData name="Schuler, Heather" userId="66c25ca9-6f23-4b48-9c2d-f585d63f2c31" providerId="ADAL" clId="{716403B2-1D36-4E8E-A524-F0F6C24CDE88}" dt="2026-04-01T15:44:23.903" v="5" actId="962"/>
          <pc:sldLayoutMkLst>
            <pc:docMk/>
            <pc:sldMasterMk cId="1314949058" sldId="2147483659"/>
            <pc:sldLayoutMk cId="2824879606" sldId="2147483715"/>
          </pc:sldLayoutMkLst>
          <pc:picChg chg="mod">
            <ac:chgData name="Schuler, Heather" userId="66c25ca9-6f23-4b48-9c2d-f585d63f2c31" providerId="ADAL" clId="{716403B2-1D36-4E8E-A524-F0F6C24CDE88}" dt="2026-04-01T15:44:23.903" v="5" actId="962"/>
            <ac:picMkLst>
              <pc:docMk/>
              <pc:sldMasterMk cId="1314949058" sldId="2147483659"/>
              <pc:sldLayoutMk cId="2824879606" sldId="2147483715"/>
              <ac:picMk id="11" creationId="{7599F8DA-4A99-4A05-A0F9-CB4DEBA1E4CE}"/>
            </ac:picMkLst>
          </pc:picChg>
        </pc:sldLayoutChg>
        <pc:sldLayoutChg chg="modSp mod">
          <pc:chgData name="Schuler, Heather" userId="66c25ca9-6f23-4b48-9c2d-f585d63f2c31" providerId="ADAL" clId="{716403B2-1D36-4E8E-A524-F0F6C24CDE88}" dt="2026-04-01T15:44:28.766" v="7" actId="962"/>
          <pc:sldLayoutMkLst>
            <pc:docMk/>
            <pc:sldMasterMk cId="1314949058" sldId="2147483659"/>
            <pc:sldLayoutMk cId="3388835872" sldId="2147483716"/>
          </pc:sldLayoutMkLst>
          <pc:picChg chg="mod">
            <ac:chgData name="Schuler, Heather" userId="66c25ca9-6f23-4b48-9c2d-f585d63f2c31" providerId="ADAL" clId="{716403B2-1D36-4E8E-A524-F0F6C24CDE88}" dt="2026-04-01T15:44:28.766" v="7" actId="962"/>
            <ac:picMkLst>
              <pc:docMk/>
              <pc:sldMasterMk cId="1314949058" sldId="2147483659"/>
              <pc:sldLayoutMk cId="3388835872" sldId="2147483716"/>
              <ac:picMk id="10" creationId="{73B8E815-DB90-4392-BCC0-6DFB314BD549}"/>
            </ac:picMkLst>
          </pc:picChg>
        </pc:sldLayoutChg>
      </pc:sldMasterChg>
      <pc:sldMasterChg chg="modSldLayout">
        <pc:chgData name="Schuler, Heather" userId="66c25ca9-6f23-4b48-9c2d-f585d63f2c31" providerId="ADAL" clId="{716403B2-1D36-4E8E-A524-F0F6C24CDE88}" dt="2026-04-01T15:00:27.200" v="1" actId="962"/>
        <pc:sldMasterMkLst>
          <pc:docMk/>
          <pc:sldMasterMk cId="3974183152" sldId="2147483671"/>
        </pc:sldMasterMkLst>
        <pc:sldLayoutChg chg="modSp mod">
          <pc:chgData name="Schuler, Heather" userId="66c25ca9-6f23-4b48-9c2d-f585d63f2c31" providerId="ADAL" clId="{716403B2-1D36-4E8E-A524-F0F6C24CDE88}" dt="2026-04-01T15:00:25.489" v="0" actId="962"/>
          <pc:sldLayoutMkLst>
            <pc:docMk/>
            <pc:sldMasterMk cId="3974183152" sldId="2147483671"/>
            <pc:sldLayoutMk cId="4218642973" sldId="2147483672"/>
          </pc:sldLayoutMkLst>
          <pc:picChg chg="mod">
            <ac:chgData name="Schuler, Heather" userId="66c25ca9-6f23-4b48-9c2d-f585d63f2c31" providerId="ADAL" clId="{716403B2-1D36-4E8E-A524-F0F6C24CDE88}" dt="2026-04-01T15:00:25.489" v="0" actId="962"/>
            <ac:picMkLst>
              <pc:docMk/>
              <pc:sldMasterMk cId="3974183152" sldId="2147483671"/>
              <pc:sldLayoutMk cId="4218642973" sldId="2147483672"/>
              <ac:picMk id="8" creationId="{483CE4FD-A65A-4AA6-B440-B12B3C405158}"/>
            </ac:picMkLst>
          </pc:picChg>
        </pc:sldLayoutChg>
        <pc:sldLayoutChg chg="modSp mod">
          <pc:chgData name="Schuler, Heather" userId="66c25ca9-6f23-4b48-9c2d-f585d63f2c31" providerId="ADAL" clId="{716403B2-1D36-4E8E-A524-F0F6C24CDE88}" dt="2026-04-01T15:00:27.200" v="1" actId="962"/>
          <pc:sldLayoutMkLst>
            <pc:docMk/>
            <pc:sldMasterMk cId="3974183152" sldId="2147483671"/>
            <pc:sldLayoutMk cId="996900220" sldId="2147483712"/>
          </pc:sldLayoutMkLst>
          <pc:picChg chg="mod">
            <ac:chgData name="Schuler, Heather" userId="66c25ca9-6f23-4b48-9c2d-f585d63f2c31" providerId="ADAL" clId="{716403B2-1D36-4E8E-A524-F0F6C24CDE88}" dt="2026-04-01T15:00:27.200" v="1" actId="962"/>
            <ac:picMkLst>
              <pc:docMk/>
              <pc:sldMasterMk cId="3974183152" sldId="2147483671"/>
              <pc:sldLayoutMk cId="996900220" sldId="2147483712"/>
              <ac:picMk id="9" creationId="{D5E5643D-11FF-4EA2-9BD6-A07EF9F800CD}"/>
            </ac:picMkLst>
          </pc:picChg>
        </pc:sldLayoutChg>
      </pc:sldMasterChg>
      <pc:sldMasterChg chg="modSldLayout">
        <pc:chgData name="Schuler, Heather" userId="66c25ca9-6f23-4b48-9c2d-f585d63f2c31" providerId="ADAL" clId="{716403B2-1D36-4E8E-A524-F0F6C24CDE88}" dt="2026-04-01T15:44:42.550" v="9" actId="962"/>
        <pc:sldMasterMkLst>
          <pc:docMk/>
          <pc:sldMasterMk cId="3100967188" sldId="2147483691"/>
        </pc:sldMasterMkLst>
        <pc:sldLayoutChg chg="modSp mod">
          <pc:chgData name="Schuler, Heather" userId="66c25ca9-6f23-4b48-9c2d-f585d63f2c31" providerId="ADAL" clId="{716403B2-1D36-4E8E-A524-F0F6C24CDE88}" dt="2026-04-01T15:44:40.590" v="8" actId="962"/>
          <pc:sldLayoutMkLst>
            <pc:docMk/>
            <pc:sldMasterMk cId="3100967188" sldId="2147483691"/>
            <pc:sldLayoutMk cId="673280754" sldId="2147483692"/>
          </pc:sldLayoutMkLst>
          <pc:picChg chg="mod">
            <ac:chgData name="Schuler, Heather" userId="66c25ca9-6f23-4b48-9c2d-f585d63f2c31" providerId="ADAL" clId="{716403B2-1D36-4E8E-A524-F0F6C24CDE88}" dt="2026-04-01T15:44:40.590" v="8" actId="962"/>
            <ac:picMkLst>
              <pc:docMk/>
              <pc:sldMasterMk cId="3100967188" sldId="2147483691"/>
              <pc:sldLayoutMk cId="673280754" sldId="2147483692"/>
              <ac:picMk id="4" creationId="{185B5834-1572-42BF-A6FE-A0BD0017DA02}"/>
            </ac:picMkLst>
          </pc:picChg>
        </pc:sldLayoutChg>
        <pc:sldLayoutChg chg="modSp mod">
          <pc:chgData name="Schuler, Heather" userId="66c25ca9-6f23-4b48-9c2d-f585d63f2c31" providerId="ADAL" clId="{716403B2-1D36-4E8E-A524-F0F6C24CDE88}" dt="2026-04-01T15:44:42.550" v="9" actId="962"/>
          <pc:sldLayoutMkLst>
            <pc:docMk/>
            <pc:sldMasterMk cId="3100967188" sldId="2147483691"/>
            <pc:sldLayoutMk cId="562085602" sldId="2147483713"/>
          </pc:sldLayoutMkLst>
          <pc:picChg chg="mod">
            <ac:chgData name="Schuler, Heather" userId="66c25ca9-6f23-4b48-9c2d-f585d63f2c31" providerId="ADAL" clId="{716403B2-1D36-4E8E-A524-F0F6C24CDE88}" dt="2026-04-01T15:44:42.550" v="9" actId="962"/>
            <ac:picMkLst>
              <pc:docMk/>
              <pc:sldMasterMk cId="3100967188" sldId="2147483691"/>
              <pc:sldLayoutMk cId="562085602" sldId="2147483713"/>
              <ac:picMk id="5" creationId="{3A5F87F8-0215-45C4-ADE7-00A894C050B9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CC9-8D48-8E08-B05E783FCD38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CC9-8D48-8E08-B05E783FCD38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CC9-8D48-8E08-B05E783FCD38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CC9-8D48-8E08-B05E783FCD38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CC9-8D48-8E08-B05E783FCD38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CC9-8D48-8E08-B05E783FCD38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CC9-8D48-8E08-B05E783FC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4"/>
        <c:axId val="15832992"/>
        <c:axId val="25869056"/>
      </c:barChart>
      <c:catAx>
        <c:axId val="1583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869056"/>
        <c:crosses val="autoZero"/>
        <c:auto val="1"/>
        <c:lblAlgn val="ctr"/>
        <c:lblOffset val="100"/>
        <c:noMultiLvlLbl val="0"/>
      </c:catAx>
      <c:valAx>
        <c:axId val="2586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solidFill>
              <a:srgbClr val="ADADA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329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09F-9B4B-87B8-20EB80849D39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09F-9B4B-87B8-20EB80849D39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09F-9B4B-87B8-20EB80849D39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09F-9B4B-87B8-20EB80849D39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09F-9B4B-87B8-20EB80849D39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09F-9B4B-87B8-20EB80849D39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9F-9B4B-87B8-20EB80849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942225615"/>
        <c:axId val="1942226015"/>
      </c:barChart>
      <c:catAx>
        <c:axId val="194222561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ADADA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6015"/>
        <c:crosses val="autoZero"/>
        <c:auto val="1"/>
        <c:lblAlgn val="ctr"/>
        <c:lblOffset val="100"/>
        <c:noMultiLvlLbl val="0"/>
      </c:catAx>
      <c:valAx>
        <c:axId val="194222601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5615"/>
        <c:crosses val="autoZero"/>
        <c:crossBetween val="between"/>
      </c:valAx>
      <c:spPr>
        <a:solidFill>
          <a:schemeClr val="bg1"/>
        </a:solidFill>
        <a:ln>
          <a:solidFill>
            <a:srgbClr val="ADADAD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rgbClr val="272727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66F-214E-A087-2F1769677A61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66F-214E-A087-2F1769677A61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66F-214E-A087-2F1769677A61}"/>
              </c:ext>
            </c:extLst>
          </c:dPt>
          <c:dPt>
            <c:idx val="3"/>
            <c:bubble3D val="0"/>
            <c:spPr>
              <a:solidFill>
                <a:srgbClr val="A1A1A1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66F-214E-A087-2F1769677A61}"/>
              </c:ext>
            </c:extLst>
          </c:dPt>
          <c:dPt>
            <c:idx val="4"/>
            <c:bubble3D val="0"/>
            <c:spPr>
              <a:solidFill>
                <a:srgbClr val="BBBBBB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66F-214E-A087-2F1769677A61}"/>
              </c:ext>
            </c:extLst>
          </c:dPt>
          <c:dPt>
            <c:idx val="5"/>
            <c:bubble3D val="0"/>
            <c:spPr>
              <a:solidFill>
                <a:srgbClr val="D4D4D4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66F-214E-A087-2F1769677A61}"/>
              </c:ext>
            </c:extLst>
          </c:dPt>
          <c:dLbls>
            <c:dLbl>
              <c:idx val="0"/>
              <c:layout>
                <c:manualLayout>
                  <c:x val="1.3763537607271002E-2"/>
                  <c:y val="-8.86426592797784E-3"/>
                </c:manualLayout>
              </c:layout>
              <c:tx>
                <c:rich>
                  <a:bodyPr/>
                  <a:lstStyle/>
                  <a:p>
                    <a:fld id="{920E49D5-FB19-D14E-AB5B-1F1DAEB9430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F6786C43-C2BD-064D-BE86-BD870EEBE4CF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6F-214E-A087-2F1769677A61}"/>
                </c:ext>
              </c:extLst>
            </c:dLbl>
            <c:dLbl>
              <c:idx val="1"/>
              <c:layout>
                <c:manualLayout>
                  <c:x val="-4.4349176734539891E-2"/>
                  <c:y val="-3.3240997229917059E-2"/>
                </c:manualLayout>
              </c:layout>
              <c:tx>
                <c:rich>
                  <a:bodyPr/>
                  <a:lstStyle/>
                  <a:p>
                    <a:fld id="{DC2354AF-8B72-C44B-B35A-36A8DE9E05CF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CFC5DAE2-B411-A848-B3E6-C4C2A5AA0EBB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6F-214E-A087-2F1769677A61}"/>
                </c:ext>
              </c:extLst>
            </c:dLbl>
            <c:dLbl>
              <c:idx val="2"/>
              <c:layout>
                <c:manualLayout>
                  <c:x val="-1.2234255650907556E-2"/>
                  <c:y val="-2.21606648199446E-3"/>
                </c:manualLayout>
              </c:layout>
              <c:tx>
                <c:rich>
                  <a:bodyPr/>
                  <a:lstStyle/>
                  <a:p>
                    <a:fld id="{EDD74906-D595-9940-8661-3E9EAC56878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3F4E8969-DF6B-994D-A01A-3746F700F983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6F-214E-A087-2F1769677A61}"/>
                </c:ext>
              </c:extLst>
            </c:dLbl>
            <c:dLbl>
              <c:idx val="3"/>
              <c:layout>
                <c:manualLayout>
                  <c:x val="-3.2114921083632363E-2"/>
                  <c:y val="8.8642659279778192E-3"/>
                </c:manualLayout>
              </c:layout>
              <c:tx>
                <c:rich>
                  <a:bodyPr/>
                  <a:lstStyle/>
                  <a:p>
                    <a:fld id="{8A72D803-C092-0843-BAE6-D5CB5944410C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4BE4338C-118D-204D-9E09-150B3B69D897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66F-214E-A087-2F1769677A61}"/>
                </c:ext>
              </c:extLst>
            </c:dLbl>
            <c:dLbl>
              <c:idx val="4"/>
              <c:layout>
                <c:manualLayout>
                  <c:x val="-6.1170676175027403E-3"/>
                  <c:y val="-2.5615634610770609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563F03D-3CA3-6241-AA17-0E5E804E6FFF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B9F61F19-5A16-9942-805F-E0FB5920740C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389966868024924"/>
                      <c:h val="7.72541714834122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66F-214E-A087-2F1769677A61}"/>
                </c:ext>
              </c:extLst>
            </c:dLbl>
            <c:dLbl>
              <c:idx val="5"/>
              <c:layout>
                <c:manualLayout>
                  <c:x val="1.9880665432724778E-2"/>
                  <c:y val="-8.864265927977838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66F-214E-A087-2F1769677A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Aerospace</c:v>
                </c:pt>
                <c:pt idx="1">
                  <c:v>Dining</c:v>
                </c:pt>
                <c:pt idx="2">
                  <c:v>Housing</c:v>
                </c:pt>
                <c:pt idx="3">
                  <c:v>Parking</c:v>
                </c:pt>
                <c:pt idx="4">
                  <c:v>Athletics</c:v>
                </c:pt>
                <c:pt idx="5">
                  <c:v>Online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2.4</c:v>
                </c:pt>
                <c:pt idx="2">
                  <c:v>1.3</c:v>
                </c:pt>
                <c:pt idx="3">
                  <c:v>0.3</c:v>
                </c:pt>
                <c:pt idx="4">
                  <c:v>0.4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66F-214E-A087-2F1769677A6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4.9835686480822386E-2"/>
          <c:y val="0.90213204789844481"/>
          <c:w val="0.9"/>
          <c:h val="4.8651475383758851E-2"/>
        </c:manualLayout>
      </c:layout>
      <c:overlay val="0"/>
      <c:spPr>
        <a:noFill/>
        <a:ln w="539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62-CA4A-B443-1F202E9E7C3B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162-CA4A-B443-1F202E9E7C3B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162-CA4A-B443-1F202E9E7C3B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162-CA4A-B443-1F202E9E7C3B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162-CA4A-B443-1F202E9E7C3B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162-CA4A-B443-1F202E9E7C3B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162-CA4A-B443-1F202E9E7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832992"/>
        <c:axId val="25869056"/>
      </c:barChart>
      <c:catAx>
        <c:axId val="1583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869056"/>
        <c:crosses val="autoZero"/>
        <c:auto val="1"/>
        <c:lblAlgn val="ctr"/>
        <c:lblOffset val="100"/>
        <c:noMultiLvlLbl val="0"/>
      </c:catAx>
      <c:valAx>
        <c:axId val="2586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329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63-0B40-829A-D99F098512C1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63-0B40-829A-D99F098512C1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863-0B40-829A-D99F098512C1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863-0B40-829A-D99F098512C1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863-0B40-829A-D99F098512C1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863-0B40-829A-D99F098512C1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863-0B40-829A-D99F09851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942225615"/>
        <c:axId val="1942226015"/>
      </c:barChart>
      <c:catAx>
        <c:axId val="194222561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ADADA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6015"/>
        <c:crosses val="autoZero"/>
        <c:auto val="1"/>
        <c:lblAlgn val="ctr"/>
        <c:lblOffset val="100"/>
        <c:noMultiLvlLbl val="0"/>
      </c:catAx>
      <c:valAx>
        <c:axId val="194222601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5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rgbClr val="272727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A0-D141-AF3C-1017AFD73A7D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A0-D141-AF3C-1017AFD73A7D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9A0-D141-AF3C-1017AFD73A7D}"/>
              </c:ext>
            </c:extLst>
          </c:dPt>
          <c:dPt>
            <c:idx val="3"/>
            <c:bubble3D val="0"/>
            <c:spPr>
              <a:solidFill>
                <a:srgbClr val="A1A1A1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9A0-D141-AF3C-1017AFD73A7D}"/>
              </c:ext>
            </c:extLst>
          </c:dPt>
          <c:dPt>
            <c:idx val="4"/>
            <c:bubble3D val="0"/>
            <c:spPr>
              <a:solidFill>
                <a:srgbClr val="BBBBBB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9A0-D141-AF3C-1017AFD73A7D}"/>
              </c:ext>
            </c:extLst>
          </c:dPt>
          <c:dPt>
            <c:idx val="5"/>
            <c:bubble3D val="0"/>
            <c:spPr>
              <a:solidFill>
                <a:srgbClr val="D4D4D4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9A0-D141-AF3C-1017AFD73A7D}"/>
              </c:ext>
            </c:extLst>
          </c:dPt>
          <c:dLbls>
            <c:dLbl>
              <c:idx val="0"/>
              <c:layout>
                <c:manualLayout>
                  <c:x val="-5.0904201374249352E-3"/>
                  <c:y val="-0.25082677165354333"/>
                </c:manualLayout>
              </c:layout>
              <c:tx>
                <c:rich>
                  <a:bodyPr/>
                  <a:lstStyle/>
                  <a:p>
                    <a:fld id="{920E49D5-FB19-D14E-AB5B-1F1DAEB9430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F6786C43-C2BD-064D-BE86-BD870EEBE4CF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A0-D141-AF3C-1017AFD73A7D}"/>
                </c:ext>
              </c:extLst>
            </c:dLbl>
            <c:dLbl>
              <c:idx val="1"/>
              <c:layout>
                <c:manualLayout>
                  <c:x val="-4.4349176734539891E-2"/>
                  <c:y val="-3.3240997229917059E-2"/>
                </c:manualLayout>
              </c:layout>
              <c:tx>
                <c:rich>
                  <a:bodyPr/>
                  <a:lstStyle/>
                  <a:p>
                    <a:fld id="{DC2354AF-8B72-C44B-B35A-36A8DE9E05CF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CFC5DAE2-B411-A848-B3E6-C4C2A5AA0EBB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A0-D141-AF3C-1017AFD73A7D}"/>
                </c:ext>
              </c:extLst>
            </c:dLbl>
            <c:dLbl>
              <c:idx val="2"/>
              <c:layout>
                <c:manualLayout>
                  <c:x val="-1.2234255650907556E-2"/>
                  <c:y val="-2.21606648199446E-3"/>
                </c:manualLayout>
              </c:layout>
              <c:tx>
                <c:rich>
                  <a:bodyPr/>
                  <a:lstStyle/>
                  <a:p>
                    <a:fld id="{EDD74906-D595-9940-8661-3E9EAC56878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3F4E8969-DF6B-994D-A01A-3746F700F983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A0-D141-AF3C-1017AFD73A7D}"/>
                </c:ext>
              </c:extLst>
            </c:dLbl>
            <c:dLbl>
              <c:idx val="3"/>
              <c:layout>
                <c:manualLayout>
                  <c:x val="-3.2114921083632363E-2"/>
                  <c:y val="8.8642659279778192E-3"/>
                </c:manualLayout>
              </c:layout>
              <c:tx>
                <c:rich>
                  <a:bodyPr/>
                  <a:lstStyle/>
                  <a:p>
                    <a:fld id="{8A72D803-C092-0843-BAE6-D5CB5944410C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4BE4338C-118D-204D-9E09-150B3B69D897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9A0-D141-AF3C-1017AFD73A7D}"/>
                </c:ext>
              </c:extLst>
            </c:dLbl>
            <c:dLbl>
              <c:idx val="4"/>
              <c:layout>
                <c:manualLayout>
                  <c:x val="2.5720949756870483E-2"/>
                  <c:y val="-3.30844547069490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563F03D-3CA3-6241-AA17-0E5E804E6FFF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B9F61F19-5A16-9942-805F-E0FB5920740C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94171405130076"/>
                      <c:h val="7.725423526604628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9A0-D141-AF3C-1017AFD73A7D}"/>
                </c:ext>
              </c:extLst>
            </c:dLbl>
            <c:dLbl>
              <c:idx val="5"/>
              <c:layout>
                <c:manualLayout>
                  <c:x val="1.9880665432724778E-2"/>
                  <c:y val="-8.864265927977838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A0-D141-AF3C-1017AFD73A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Aerospace</c:v>
                </c:pt>
                <c:pt idx="1">
                  <c:v>Dining</c:v>
                </c:pt>
                <c:pt idx="2">
                  <c:v>Housing</c:v>
                </c:pt>
                <c:pt idx="3">
                  <c:v>Parking</c:v>
                </c:pt>
                <c:pt idx="4">
                  <c:v>Athletics</c:v>
                </c:pt>
                <c:pt idx="5">
                  <c:v>Parking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2.4</c:v>
                </c:pt>
                <c:pt idx="2">
                  <c:v>1.3</c:v>
                </c:pt>
                <c:pt idx="3">
                  <c:v>0.3</c:v>
                </c:pt>
                <c:pt idx="4">
                  <c:v>0.4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9A0-D141-AF3C-1017AFD73A7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4.9835686480822386E-2"/>
          <c:y val="0.90213204789844481"/>
          <c:w val="0.9"/>
          <c:h val="4.8651475383758851E-2"/>
        </c:manualLayout>
      </c:layout>
      <c:overlay val="0"/>
      <c:spPr>
        <a:noFill/>
        <a:ln w="539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DF587-5BFA-5147-B7AC-CBE4084B168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318FB-8940-8641-92C5-EE2420F575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D2258-7572-B62C-07D4-206978C79D99}"/>
              </a:ext>
            </a:extLst>
          </p:cNvPr>
          <p:cNvSpPr txBox="1"/>
          <p:nvPr/>
        </p:nvSpPr>
        <p:spPr>
          <a:xfrm>
            <a:off x="4375355" y="3519948"/>
            <a:ext cx="1661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More Design Templates available under Layout Tab</a:t>
            </a:r>
          </a:p>
        </p:txBody>
      </p:sp>
    </p:spTree>
    <p:extLst>
      <p:ext uri="{BB962C8B-B14F-4D97-AF65-F5344CB8AC3E}">
        <p14:creationId xmlns:p14="http://schemas.microsoft.com/office/powerpoint/2010/main" val="394082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56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20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20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20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17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55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60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23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43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7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01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9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9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47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8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65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89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04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00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530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1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75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1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896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2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baseline="0" dirty="0">
              <a:solidFill>
                <a:srgbClr val="FF0000"/>
              </a:solidFill>
            </a:endParaRPr>
          </a:p>
          <a:p>
            <a:r>
              <a:rPr lang="en-US" sz="1400" b="1" baseline="0" dirty="0">
                <a:solidFill>
                  <a:srgbClr val="FF0000"/>
                </a:solidFill>
              </a:rPr>
              <a:t>DON’T FORGET TO CHECK THE PRESENTATION FOR ACCESSIBILITY!</a:t>
            </a:r>
          </a:p>
          <a:p>
            <a:endParaRPr lang="en-US" dirty="0"/>
          </a:p>
          <a:p>
            <a:r>
              <a:rPr lang="en-US" b="1" dirty="0"/>
              <a:t>To Check Presentation Accessibility:</a:t>
            </a:r>
          </a:p>
          <a:p>
            <a:endParaRPr lang="en-US" b="0" dirty="0"/>
          </a:p>
          <a:p>
            <a:r>
              <a:rPr lang="en-US" b="0" dirty="0"/>
              <a:t>1.) Click on </a:t>
            </a:r>
            <a:r>
              <a:rPr lang="en-US" b="1" dirty="0"/>
              <a:t>Review Tab</a:t>
            </a:r>
          </a:p>
          <a:p>
            <a:r>
              <a:rPr lang="en-US" b="0" dirty="0"/>
              <a:t>2.) Click </a:t>
            </a:r>
            <a:r>
              <a:rPr lang="en-US" b="1" dirty="0"/>
              <a:t>Check Accessibility</a:t>
            </a:r>
          </a:p>
          <a:p>
            <a:r>
              <a:rPr lang="en-US" b="0" dirty="0"/>
              <a:t>3.) Window will open on right side of the screen </a:t>
            </a:r>
          </a:p>
          <a:p>
            <a:r>
              <a:rPr lang="en-US" b="0" dirty="0"/>
              <a:t>4.) Click on specific result for steps to fix the error and an explanation on why it needs fixing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61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baseline="0" dirty="0">
              <a:solidFill>
                <a:srgbClr val="FF0000"/>
              </a:solidFill>
            </a:endParaRPr>
          </a:p>
          <a:p>
            <a:r>
              <a:rPr lang="en-US" sz="1200" b="1" baseline="0" dirty="0">
                <a:solidFill>
                  <a:srgbClr val="FF0000"/>
                </a:solidFill>
              </a:rPr>
              <a:t>DON’T FORGET TO CHECK THE PRESENTATION FOR ACCESSIBILITY!</a:t>
            </a:r>
          </a:p>
          <a:p>
            <a:endParaRPr lang="en-US" b="0" dirty="0"/>
          </a:p>
          <a:p>
            <a:r>
              <a:rPr lang="en-US" b="1" dirty="0"/>
              <a:t>To Check Presentation Accessibility:</a:t>
            </a:r>
          </a:p>
          <a:p>
            <a:endParaRPr lang="en-US" b="0" dirty="0"/>
          </a:p>
          <a:p>
            <a:r>
              <a:rPr lang="en-US" b="0" dirty="0"/>
              <a:t>1.) Click on </a:t>
            </a:r>
            <a:r>
              <a:rPr lang="en-US" b="1" dirty="0"/>
              <a:t>Review Tab</a:t>
            </a:r>
          </a:p>
          <a:p>
            <a:r>
              <a:rPr lang="en-US" b="0" dirty="0"/>
              <a:t>2.) Click </a:t>
            </a:r>
            <a:r>
              <a:rPr lang="en-US" b="1" dirty="0"/>
              <a:t>Check Accessibility</a:t>
            </a:r>
          </a:p>
          <a:p>
            <a:r>
              <a:rPr lang="en-US" b="0" dirty="0"/>
              <a:t>3.) Window will open on right side of the screen </a:t>
            </a:r>
          </a:p>
          <a:p>
            <a:r>
              <a:rPr lang="en-US" b="0" dirty="0"/>
              <a:t>4.) Click on specific result for steps to fix the error and an explanation on why it needs fixing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82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3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83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2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04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9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resentation Title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The UND Aerospace Atmospheric Sciences logo.">
            <a:extLst>
              <a:ext uri="{FF2B5EF4-FFF2-40B4-BE49-F238E27FC236}">
                <a16:creationId xmlns:a16="http://schemas.microsoft.com/office/drawing/2014/main" id="{0065FD1A-8517-4F70-A53B-7AC87A9820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8901" y="853346"/>
            <a:ext cx="4814196" cy="1604732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3249058"/>
            <a:ext cx="10972799" cy="885039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FE852ED1-E415-C65F-511C-B321FAB101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160707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White Slashes">
            <a:extLst>
              <a:ext uri="{FF2B5EF4-FFF2-40B4-BE49-F238E27FC236}">
                <a16:creationId xmlns:a16="http://schemas.microsoft.com/office/drawing/2014/main" id="{7EA7D53E-D4F7-746B-222E-5EE9C252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1091" y="5943600"/>
            <a:ext cx="277090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05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 userDrawn="1">
          <p15:clr>
            <a:srgbClr val="FBAE40"/>
          </p15:clr>
        </p15:guide>
        <p15:guide id="3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Body and 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69D9C37D-DA1D-0608-D7D4-3E24462282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0355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4971EF4C-1B5E-AC14-A4A4-634C241800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1151" y="1152260"/>
            <a:ext cx="9897849" cy="448056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 anchorCtr="0">
            <a:noAutofit/>
          </a:bodyPr>
          <a:lstStyle>
            <a:lvl1pPr marL="0" indent="0">
              <a:buNone/>
              <a:defRPr sz="2800" b="0" i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1590B06F-5AF4-EB48-6F5B-5330C163E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8350" y="1612192"/>
            <a:ext cx="9440649" cy="859536"/>
          </a:xfrm>
          <a:prstGeom prst="rect">
            <a:avLst/>
          </a:prstGeom>
        </p:spPr>
        <p:txBody>
          <a:bodyPr lIns="0" tIns="0" rIns="0" bIns="0" numCol="1" spcCol="45720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9" name="Bulleted List">
            <a:extLst>
              <a:ext uri="{FF2B5EF4-FFF2-40B4-BE49-F238E27FC236}">
                <a16:creationId xmlns:a16="http://schemas.microsoft.com/office/drawing/2014/main" id="{0A2A9A1D-3390-1C79-282C-11190FC962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8350" y="2496312"/>
            <a:ext cx="9440650" cy="3675888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3380"/>
              </a:lnSpc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400"/>
            </a:lvl1pPr>
            <a:lvl2pPr marL="628650" indent="-285750">
              <a:lnSpc>
                <a:spcPts val="338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2pPr>
          </a:lstStyle>
          <a:p>
            <a:pPr lvl="0"/>
            <a:r>
              <a:rPr lang="en-US" dirty="0"/>
              <a:t>Bulleted List</a:t>
            </a:r>
          </a:p>
          <a:p>
            <a:pPr lvl="1"/>
            <a:r>
              <a:rPr lang="en-US" dirty="0"/>
              <a:t>Bulleted List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F865BB2-1044-7E58-DAE4-1D3178D2E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91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FD5606A2-000A-25CA-73D5-511A437F8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1"/>
            <a:ext cx="9144000" cy="907461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43815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Content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A0ED594-3622-42CC-8618-1592129AB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1427" y="60338"/>
            <a:ext cx="3303371" cy="1101124"/>
          </a:xfrm>
          <a:prstGeom prst="rect">
            <a:avLst/>
          </a:prstGeom>
        </p:spPr>
      </p:pic>
      <p:pic>
        <p:nvPicPr>
          <p:cNvPr id="5" name="Green Slashes">
            <a:extLst>
              <a:ext uri="{FF2B5EF4-FFF2-40B4-BE49-F238E27FC236}">
                <a16:creationId xmlns:a16="http://schemas.microsoft.com/office/drawing/2014/main" id="{D3229CDB-3347-B258-F8F5-87755F9F6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F7814F23-8FFE-5AB9-3961-EB3361990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0" y="1371600"/>
            <a:ext cx="5181598" cy="65897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1F52AC1E-2DC8-E042-5D93-59D644F04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0DA5D67D-FB0B-FC57-7D6F-D3D663492D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2134021"/>
            <a:ext cx="5181598" cy="307483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9FF05B28-0690-2B5F-ED28-E334C855A8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1" y="2519194"/>
            <a:ext cx="5181599" cy="38816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795897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28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739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een Slashes">
            <a:extLst>
              <a:ext uri="{FF2B5EF4-FFF2-40B4-BE49-F238E27FC236}">
                <a16:creationId xmlns:a16="http://schemas.microsoft.com/office/drawing/2014/main" id="{6DDB399F-39BD-4F6A-A5E8-F201E877B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8" name="Title">
            <a:extLst>
              <a:ext uri="{FF2B5EF4-FFF2-40B4-BE49-F238E27FC236}">
                <a16:creationId xmlns:a16="http://schemas.microsoft.com/office/drawing/2014/main" id="{354A8ADD-96CE-059E-D420-7C37BBD96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0" y="1371601"/>
            <a:ext cx="5181598" cy="112678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1F52AC1E-2DC8-E042-5D93-59D644F04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0DA5D67D-FB0B-FC57-7D6F-D3D663492D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2600793"/>
            <a:ext cx="5181598" cy="332904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9FF05B28-0690-2B5F-ED28-E334C855A8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1" y="3019108"/>
            <a:ext cx="5181599" cy="33816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3556370-0789-4EA8-B8E4-6FD971162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60338"/>
            <a:ext cx="3303371" cy="11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6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28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73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Content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een Slashes">
            <a:extLst>
              <a:ext uri="{FF2B5EF4-FFF2-40B4-BE49-F238E27FC236}">
                <a16:creationId xmlns:a16="http://schemas.microsoft.com/office/drawing/2014/main" id="{30C8ECCF-6FF4-4541-A21B-7D06C0F64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E65E8323-E4DC-645B-4E52-DCA277299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3356" y="1371600"/>
            <a:ext cx="5171445" cy="66633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9048" cy="338327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65E4BBEF-EE17-25BA-3F94-63F9B53F89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74721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F880202-D0B2-49BE-F883-84F3E769B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3354" y="2114487"/>
            <a:ext cx="5171446" cy="310919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66F95628-1EA8-260D-10DD-592F9E3D9F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3354" y="2489959"/>
            <a:ext cx="5171446" cy="39108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28B54C-F5C9-409E-B6BA-8E78B2509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60338"/>
            <a:ext cx="3303371" cy="11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92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een Slashes">
            <a:extLst>
              <a:ext uri="{FF2B5EF4-FFF2-40B4-BE49-F238E27FC236}">
                <a16:creationId xmlns:a16="http://schemas.microsoft.com/office/drawing/2014/main" id="{4B508C88-CBDF-44E1-940A-E683CB621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E65E8323-E4DC-645B-4E52-DCA277299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2" y="1371600"/>
            <a:ext cx="5181599" cy="113283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9048" cy="338327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65E4BBEF-EE17-25BA-3F94-63F9B53F89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74721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F880202-D0B2-49BE-F883-84F3E769B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2" y="2622662"/>
            <a:ext cx="5181600" cy="3056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66F95628-1EA8-260D-10DD-592F9E3D9F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3023061"/>
            <a:ext cx="5181600" cy="33832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599F8DA-4A99-4A05-A0F9-CB4DEBA1E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60338"/>
            <a:ext cx="3303371" cy="11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79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with Content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een Slashes">
            <a:extLst>
              <a:ext uri="{FF2B5EF4-FFF2-40B4-BE49-F238E27FC236}">
                <a16:creationId xmlns:a16="http://schemas.microsoft.com/office/drawing/2014/main" id="{37F82BD4-8099-47A6-B304-012A9A6F5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B928C036-9333-2024-F33D-44F889078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2" y="1371600"/>
            <a:ext cx="5181599" cy="64343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A7C52876-BCAE-B20A-7B76-54725DDA0CF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ABE47337-82A6-9515-B694-AE02DFB2C3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90333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DC69D951-6482-F25D-8D2C-5737D4A119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2" y="2140657"/>
            <a:ext cx="5181600" cy="3088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78FDF96-E734-3B23-F38E-C4116ECDFB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2552131"/>
            <a:ext cx="5181600" cy="38486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E8CBE7F-40A5-4E53-B569-7FBB29CE6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60338"/>
            <a:ext cx="3303371" cy="11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5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with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een Slashes">
            <a:extLst>
              <a:ext uri="{FF2B5EF4-FFF2-40B4-BE49-F238E27FC236}">
                <a16:creationId xmlns:a16="http://schemas.microsoft.com/office/drawing/2014/main" id="{352F0675-D916-4573-9525-81F71DDA5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B928C036-9333-2024-F33D-44F889078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2" y="1371601"/>
            <a:ext cx="5181599" cy="113075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F52205EE-DF7B-3847-3921-A73846CDE1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ED5DDEF6-77FB-D8D0-624C-F4A0C1192A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45ADB4F3-8279-9019-DAFB-3C9A20CAD97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90333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DC69D951-6482-F25D-8D2C-5737D4A119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2" y="2630953"/>
            <a:ext cx="5181600" cy="3051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78FDF96-E734-3B23-F38E-C4116ECDFB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3070122"/>
            <a:ext cx="5181600" cy="33306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3B8E815-DB90-4392-BCC0-6DFB314BD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60338"/>
            <a:ext cx="3303371" cy="11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35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 and Caption">
    <p:bg>
      <p:bgPr>
        <a:pattFill prst="lgCheck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39E45145-5B66-B988-4223-AD4C0F7709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79233"/>
            <a:ext cx="121920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F8ABDF81-39C6-4BC3-92BB-D919525449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BD7B448-FEA6-5F75-F6B6-DA3B8EE1B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" y="5081545"/>
            <a:ext cx="5688867" cy="1547853"/>
          </a:xfrm>
          <a:custGeom>
            <a:avLst/>
            <a:gdLst>
              <a:gd name="connsiteX0" fmla="*/ 0 w 4229100"/>
              <a:gd name="connsiteY0" fmla="*/ 0 h 1203325"/>
              <a:gd name="connsiteX1" fmla="*/ 4229100 w 4229100"/>
              <a:gd name="connsiteY1" fmla="*/ 0 h 1203325"/>
              <a:gd name="connsiteX2" fmla="*/ 4229100 w 4229100"/>
              <a:gd name="connsiteY2" fmla="*/ 1203325 h 1203325"/>
              <a:gd name="connsiteX3" fmla="*/ 0 w 4229100"/>
              <a:gd name="connsiteY3" fmla="*/ 1203325 h 1203325"/>
              <a:gd name="connsiteX4" fmla="*/ 0 w 4229100"/>
              <a:gd name="connsiteY4" fmla="*/ 0 h 1203325"/>
              <a:gd name="connsiteX0" fmla="*/ 0 w 5685366"/>
              <a:gd name="connsiteY0" fmla="*/ 0 h 1203325"/>
              <a:gd name="connsiteX1" fmla="*/ 5685366 w 5685366"/>
              <a:gd name="connsiteY1" fmla="*/ 0 h 1203325"/>
              <a:gd name="connsiteX2" fmla="*/ 4229100 w 5685366"/>
              <a:gd name="connsiteY2" fmla="*/ 1203325 h 1203325"/>
              <a:gd name="connsiteX3" fmla="*/ 0 w 5685366"/>
              <a:gd name="connsiteY3" fmla="*/ 1203325 h 1203325"/>
              <a:gd name="connsiteX4" fmla="*/ 0 w 5685366"/>
              <a:gd name="connsiteY4" fmla="*/ 0 h 1203325"/>
              <a:gd name="connsiteX0" fmla="*/ 8467 w 5685366"/>
              <a:gd name="connsiteY0" fmla="*/ 0 h 1347259"/>
              <a:gd name="connsiteX1" fmla="*/ 5685366 w 5685366"/>
              <a:gd name="connsiteY1" fmla="*/ 143934 h 1347259"/>
              <a:gd name="connsiteX2" fmla="*/ 4229100 w 5685366"/>
              <a:gd name="connsiteY2" fmla="*/ 1347259 h 1347259"/>
              <a:gd name="connsiteX3" fmla="*/ 0 w 5685366"/>
              <a:gd name="connsiteY3" fmla="*/ 1347259 h 1347259"/>
              <a:gd name="connsiteX4" fmla="*/ 8467 w 5685366"/>
              <a:gd name="connsiteY4" fmla="*/ 0 h 1347259"/>
              <a:gd name="connsiteX0" fmla="*/ 8467 w 5676899"/>
              <a:gd name="connsiteY0" fmla="*/ 0 h 1347259"/>
              <a:gd name="connsiteX1" fmla="*/ 5676899 w 5676899"/>
              <a:gd name="connsiteY1" fmla="*/ 16934 h 1347259"/>
              <a:gd name="connsiteX2" fmla="*/ 4229100 w 5676899"/>
              <a:gd name="connsiteY2" fmla="*/ 1347259 h 1347259"/>
              <a:gd name="connsiteX3" fmla="*/ 0 w 5676899"/>
              <a:gd name="connsiteY3" fmla="*/ 1347259 h 1347259"/>
              <a:gd name="connsiteX4" fmla="*/ 8467 w 5676899"/>
              <a:gd name="connsiteY4" fmla="*/ 0 h 1347259"/>
              <a:gd name="connsiteX0" fmla="*/ 8467 w 5676899"/>
              <a:gd name="connsiteY0" fmla="*/ 0 h 1355726"/>
              <a:gd name="connsiteX1" fmla="*/ 5676899 w 5676899"/>
              <a:gd name="connsiteY1" fmla="*/ 16934 h 1355726"/>
              <a:gd name="connsiteX2" fmla="*/ 4254500 w 5676899"/>
              <a:gd name="connsiteY2" fmla="*/ 1355726 h 1355726"/>
              <a:gd name="connsiteX3" fmla="*/ 0 w 5676899"/>
              <a:gd name="connsiteY3" fmla="*/ 1347259 h 1355726"/>
              <a:gd name="connsiteX4" fmla="*/ 8467 w 5676899"/>
              <a:gd name="connsiteY4" fmla="*/ 0 h 1355726"/>
              <a:gd name="connsiteX0" fmla="*/ 8467 w 5676899"/>
              <a:gd name="connsiteY0" fmla="*/ 0 h 1389592"/>
              <a:gd name="connsiteX1" fmla="*/ 5676899 w 5676899"/>
              <a:gd name="connsiteY1" fmla="*/ 16934 h 1389592"/>
              <a:gd name="connsiteX2" fmla="*/ 4254500 w 5676899"/>
              <a:gd name="connsiteY2" fmla="*/ 1355726 h 1389592"/>
              <a:gd name="connsiteX3" fmla="*/ 0 w 5676899"/>
              <a:gd name="connsiteY3" fmla="*/ 1389592 h 1389592"/>
              <a:gd name="connsiteX4" fmla="*/ 8467 w 5676899"/>
              <a:gd name="connsiteY4" fmla="*/ 0 h 1389592"/>
              <a:gd name="connsiteX0" fmla="*/ 8467 w 5676899"/>
              <a:gd name="connsiteY0" fmla="*/ 25399 h 1414991"/>
              <a:gd name="connsiteX1" fmla="*/ 5676899 w 5676899"/>
              <a:gd name="connsiteY1" fmla="*/ 0 h 1414991"/>
              <a:gd name="connsiteX2" fmla="*/ 4254500 w 5676899"/>
              <a:gd name="connsiteY2" fmla="*/ 1381125 h 1414991"/>
              <a:gd name="connsiteX3" fmla="*/ 0 w 5676899"/>
              <a:gd name="connsiteY3" fmla="*/ 1414991 h 1414991"/>
              <a:gd name="connsiteX4" fmla="*/ 8467 w 5676899"/>
              <a:gd name="connsiteY4" fmla="*/ 25399 h 1414991"/>
              <a:gd name="connsiteX0" fmla="*/ 8467 w 5676899"/>
              <a:gd name="connsiteY0" fmla="*/ 25399 h 1414991"/>
              <a:gd name="connsiteX1" fmla="*/ 5676899 w 5676899"/>
              <a:gd name="connsiteY1" fmla="*/ 0 h 1414991"/>
              <a:gd name="connsiteX2" fmla="*/ 4211515 w 5676899"/>
              <a:gd name="connsiteY2" fmla="*/ 1412386 h 1414991"/>
              <a:gd name="connsiteX3" fmla="*/ 0 w 5676899"/>
              <a:gd name="connsiteY3" fmla="*/ 1414991 h 1414991"/>
              <a:gd name="connsiteX4" fmla="*/ 8467 w 5676899"/>
              <a:gd name="connsiteY4" fmla="*/ 25399 h 1414991"/>
              <a:gd name="connsiteX0" fmla="*/ 897 w 5677144"/>
              <a:gd name="connsiteY0" fmla="*/ 0 h 1545900"/>
              <a:gd name="connsiteX1" fmla="*/ 5677144 w 5677144"/>
              <a:gd name="connsiteY1" fmla="*/ 130909 h 1545900"/>
              <a:gd name="connsiteX2" fmla="*/ 4211760 w 5677144"/>
              <a:gd name="connsiteY2" fmla="*/ 1543295 h 1545900"/>
              <a:gd name="connsiteX3" fmla="*/ 245 w 5677144"/>
              <a:gd name="connsiteY3" fmla="*/ 1545900 h 1545900"/>
              <a:gd name="connsiteX4" fmla="*/ 897 w 5677144"/>
              <a:gd name="connsiteY4" fmla="*/ 0 h 1545900"/>
              <a:gd name="connsiteX0" fmla="*/ 897 w 5677144"/>
              <a:gd name="connsiteY0" fmla="*/ 85 h 1545985"/>
              <a:gd name="connsiteX1" fmla="*/ 5677144 w 5677144"/>
              <a:gd name="connsiteY1" fmla="*/ 130994 h 1545985"/>
              <a:gd name="connsiteX2" fmla="*/ 4211760 w 5677144"/>
              <a:gd name="connsiteY2" fmla="*/ 1543380 h 1545985"/>
              <a:gd name="connsiteX3" fmla="*/ 245 w 5677144"/>
              <a:gd name="connsiteY3" fmla="*/ 1545985 h 1545985"/>
              <a:gd name="connsiteX4" fmla="*/ 897 w 5677144"/>
              <a:gd name="connsiteY4" fmla="*/ 85 h 1545985"/>
              <a:gd name="connsiteX0" fmla="*/ 897 w 5688867"/>
              <a:gd name="connsiteY0" fmla="*/ 21564 h 1567464"/>
              <a:gd name="connsiteX1" fmla="*/ 5688867 w 5688867"/>
              <a:gd name="connsiteY1" fmla="*/ 19611 h 1567464"/>
              <a:gd name="connsiteX2" fmla="*/ 4211760 w 5688867"/>
              <a:gd name="connsiteY2" fmla="*/ 1564859 h 1567464"/>
              <a:gd name="connsiteX3" fmla="*/ 245 w 5688867"/>
              <a:gd name="connsiteY3" fmla="*/ 1567464 h 1567464"/>
              <a:gd name="connsiteX4" fmla="*/ 897 w 5688867"/>
              <a:gd name="connsiteY4" fmla="*/ 21564 h 1567464"/>
              <a:gd name="connsiteX0" fmla="*/ 897 w 5688867"/>
              <a:gd name="connsiteY0" fmla="*/ 1953 h 1547853"/>
              <a:gd name="connsiteX1" fmla="*/ 5688867 w 5688867"/>
              <a:gd name="connsiteY1" fmla="*/ 0 h 1547853"/>
              <a:gd name="connsiteX2" fmla="*/ 4211760 w 5688867"/>
              <a:gd name="connsiteY2" fmla="*/ 1545248 h 1547853"/>
              <a:gd name="connsiteX3" fmla="*/ 245 w 5688867"/>
              <a:gd name="connsiteY3" fmla="*/ 1547853 h 1547853"/>
              <a:gd name="connsiteX4" fmla="*/ 897 w 5688867"/>
              <a:gd name="connsiteY4" fmla="*/ 1953 h 154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8867" h="1547853">
                <a:moveTo>
                  <a:pt x="897" y="1953"/>
                </a:moveTo>
                <a:lnTo>
                  <a:pt x="5688867" y="0"/>
                </a:lnTo>
                <a:lnTo>
                  <a:pt x="4211760" y="1545248"/>
                </a:lnTo>
                <a:lnTo>
                  <a:pt x="245" y="1547853"/>
                </a:lnTo>
                <a:cubicBezTo>
                  <a:pt x="3067" y="1098767"/>
                  <a:pt x="-1925" y="451039"/>
                  <a:pt x="897" y="1953"/>
                </a:cubicBezTo>
                <a:close/>
              </a:path>
            </a:pathLst>
          </a:custGeom>
          <a:solidFill>
            <a:srgbClr val="009A44"/>
          </a:solidFill>
        </p:spPr>
        <p:txBody>
          <a:bodyPr lIns="457200" tIns="457200" rIns="457200" bIns="457200" anchor="ctr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63C960-7E6E-7F81-044A-B3FD1B6BD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18998" y="177271"/>
            <a:ext cx="1069848" cy="4572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12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 (No Caption)">
    <p:bg>
      <p:bgPr>
        <a:pattFill prst="lgCheck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39E45145-5B66-B988-4223-AD4C0F7709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79233"/>
            <a:ext cx="121920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F8ABDF81-39C6-4BC3-92BB-D919525449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B513FAF9-B947-8A3B-04F5-AE4B67ACB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18998" y="177271"/>
            <a:ext cx="1069848" cy="4572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44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resentation Title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843870"/>
            <a:ext cx="10972800" cy="1566643"/>
          </a:xfrm>
          <a:prstGeom prst="rect">
            <a:avLst/>
          </a:prstGeom>
        </p:spPr>
        <p:txBody>
          <a:bodyPr wrap="squar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A6CBF90E-9692-5E1A-8C4F-8A340E9325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435680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2" name="White Slashes">
            <a:extLst>
              <a:ext uri="{FF2B5EF4-FFF2-40B4-BE49-F238E27FC236}">
                <a16:creationId xmlns:a16="http://schemas.microsoft.com/office/drawing/2014/main" id="{0248F3A8-604F-E85F-9969-E158018B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1091" y="5943600"/>
            <a:ext cx="2770909" cy="914400"/>
          </a:xfrm>
          <a:prstGeom prst="rect">
            <a:avLst/>
          </a:prstGeom>
        </p:spPr>
      </p:pic>
      <p:pic>
        <p:nvPicPr>
          <p:cNvPr id="6" name="Graphic 5" descr="The UND Aerospace Atmospheric Sciences logo.">
            <a:extLst>
              <a:ext uri="{FF2B5EF4-FFF2-40B4-BE49-F238E27FC236}">
                <a16:creationId xmlns:a16="http://schemas.microsoft.com/office/drawing/2014/main" id="{3D2C22A0-FDA4-443B-BA88-E0EBDA4E84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8901" y="853346"/>
            <a:ext cx="4814196" cy="16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04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 userDrawn="1">
          <p15:clr>
            <a:srgbClr val="FBAE40"/>
          </p15:clr>
        </p15:guide>
        <p15:guide id="3" pos="729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Gride with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3EB8E8E5-6664-722B-89BE-54B7720BC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9" y="-467050"/>
            <a:ext cx="12178540" cy="4585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slide title here.</a:t>
            </a:r>
            <a:endParaRPr lang="en-US" dirty="0"/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49EF7AC0-B0F1-A857-6D45-E1EFB7590F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3328" cy="56761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1" name="Photo Caption">
            <a:extLst>
              <a:ext uri="{FF2B5EF4-FFF2-40B4-BE49-F238E27FC236}">
                <a16:creationId xmlns:a16="http://schemas.microsoft.com/office/drawing/2014/main" id="{5CC29759-DC98-C538-38EA-B65559EF2C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669280"/>
            <a:ext cx="6053328" cy="1188720"/>
          </a:xfrm>
          <a:prstGeom prst="rect">
            <a:avLst/>
          </a:prstGeom>
          <a:solidFill>
            <a:srgbClr val="009A44"/>
          </a:solidFill>
        </p:spPr>
        <p:txBody>
          <a:bodyPr wrap="square" lIns="457200" tIns="91440" rIns="457200" bIns="91440" anchor="ctr" anchorCtr="0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  <p:sp>
        <p:nvSpPr>
          <p:cNvPr id="19" name="Picture Placeholder">
            <a:extLst>
              <a:ext uri="{FF2B5EF4-FFF2-40B4-BE49-F238E27FC236}">
                <a16:creationId xmlns:a16="http://schemas.microsoft.com/office/drawing/2014/main" id="{070A644D-5255-A5EE-2A22-363F29A955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8672" y="0"/>
            <a:ext cx="6053328" cy="56761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0" name="Photo Caption">
            <a:extLst>
              <a:ext uri="{FF2B5EF4-FFF2-40B4-BE49-F238E27FC236}">
                <a16:creationId xmlns:a16="http://schemas.microsoft.com/office/drawing/2014/main" id="{1AEC44C4-CDBC-B5FC-E1AD-A59D8937AC4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38672" y="5669280"/>
            <a:ext cx="6053328" cy="1188720"/>
          </a:xfrm>
          <a:prstGeom prst="rect">
            <a:avLst/>
          </a:prstGeom>
          <a:solidFill>
            <a:srgbClr val="009A44"/>
          </a:solidFill>
        </p:spPr>
        <p:txBody>
          <a:bodyPr wrap="square" lIns="457200" tIns="91440" rIns="457200" bIns="91440" anchor="ctr" anchorCtr="1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1125573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Gride (No Captio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3EB8E8E5-6664-722B-89BE-54B7720BC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9" y="-467050"/>
            <a:ext cx="12178540" cy="4585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slide title here.</a:t>
            </a:r>
            <a:endParaRPr lang="en-US" dirty="0"/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49EF7AC0-B0F1-A857-6D45-E1EFB7590F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3328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9" name="Picture Placeholder">
            <a:extLst>
              <a:ext uri="{FF2B5EF4-FFF2-40B4-BE49-F238E27FC236}">
                <a16:creationId xmlns:a16="http://schemas.microsoft.com/office/drawing/2014/main" id="{070A644D-5255-A5EE-2A22-363F29A955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8672" y="0"/>
            <a:ext cx="6053328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</p:spTree>
    <p:extLst>
      <p:ext uri="{BB962C8B-B14F-4D97-AF65-F5344CB8AC3E}">
        <p14:creationId xmlns:p14="http://schemas.microsoft.com/office/powerpoint/2010/main" val="1350102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Gride with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6D3D9B9-101C-5CA2-78A3-C2515535C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92" y="-457199"/>
            <a:ext cx="12177808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a title here.</a:t>
            </a:r>
            <a:endParaRPr lang="en-US" dirty="0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A09F099B-B1C8-FDB6-8B25-75ED0872F7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005072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C182BB83-A762-31EE-4D8C-2B570351B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660136"/>
            <a:ext cx="4005072" cy="1197864"/>
          </a:xfrm>
          <a:prstGeom prst="rect">
            <a:avLst/>
          </a:prstGeom>
          <a:solidFill>
            <a:srgbClr val="009A44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9BB7C376-CA85-B44F-6871-C377C7D560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93464" y="0"/>
            <a:ext cx="4005072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8" name="Photo Caption">
            <a:extLst>
              <a:ext uri="{FF2B5EF4-FFF2-40B4-BE49-F238E27FC236}">
                <a16:creationId xmlns:a16="http://schemas.microsoft.com/office/drawing/2014/main" id="{9FAE4461-6754-8360-11B9-F64EFF429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93464" y="5660136"/>
            <a:ext cx="4005072" cy="1197864"/>
          </a:xfrm>
          <a:prstGeom prst="rect">
            <a:avLst/>
          </a:prstGeom>
          <a:solidFill>
            <a:srgbClr val="009A44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2D6C2696-2CDD-6FFB-91B4-7E5D62212C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6928" y="0"/>
            <a:ext cx="4005072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6" name="Photo Caption">
            <a:extLst>
              <a:ext uri="{FF2B5EF4-FFF2-40B4-BE49-F238E27FC236}">
                <a16:creationId xmlns:a16="http://schemas.microsoft.com/office/drawing/2014/main" id="{07D30A4E-76F9-6914-BABC-38DF58232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6928" y="5660136"/>
            <a:ext cx="4005072" cy="1197864"/>
          </a:xfrm>
          <a:prstGeom prst="rect">
            <a:avLst/>
          </a:prstGeom>
          <a:solidFill>
            <a:srgbClr val="009A44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192560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Grid (No Captio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6D3D9B9-101C-5CA2-78A3-C2515535C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92" y="-457199"/>
            <a:ext cx="12177808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a title here.</a:t>
            </a:r>
            <a:endParaRPr lang="en-US" dirty="0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A09F099B-B1C8-FDB6-8B25-75ED0872F7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00507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9BB7C376-CA85-B44F-6871-C377C7D560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93464" y="0"/>
            <a:ext cx="400507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2D6C2696-2CDD-6FFB-91B4-7E5D62212C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6928" y="0"/>
            <a:ext cx="400507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</p:spTree>
    <p:extLst>
      <p:ext uri="{BB962C8B-B14F-4D97-AF65-F5344CB8AC3E}">
        <p14:creationId xmlns:p14="http://schemas.microsoft.com/office/powerpoint/2010/main" val="629947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653B055C-190D-424B-A036-1529EC688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75" y="0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Chart Placeholder">
            <a:extLst>
              <a:ext uri="{FF2B5EF4-FFF2-40B4-BE49-F238E27FC236}">
                <a16:creationId xmlns:a16="http://schemas.microsoft.com/office/drawing/2014/main" id="{42E07315-A7E2-07BE-C4ED-FDCF1877742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85800" y="1371600"/>
            <a:ext cx="10820400" cy="5029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bIns="1005840" anchor="ctr" anchorCtr="1"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2873635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32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  <p15:guide id="4" pos="432" userDrawn="1">
          <p15:clr>
            <a:srgbClr val="FBAE40"/>
          </p15:clr>
        </p15:guide>
        <p15:guide id="5" pos="724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F6C03FAF-8E94-240D-F340-DFD3CCC2F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74" y="-2894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5" name="Chart Placeholder">
            <a:extLst>
              <a:ext uri="{FF2B5EF4-FFF2-40B4-BE49-F238E27FC236}">
                <a16:creationId xmlns:a16="http://schemas.microsoft.com/office/drawing/2014/main" id="{89FD63C8-A6E1-9D8E-3147-40D56B26B824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85800" y="1371600"/>
            <a:ext cx="5849655" cy="5029202"/>
          </a:xfrm>
          <a:prstGeom prst="rect">
            <a:avLst/>
          </a:prstGeom>
          <a:solidFill>
            <a:srgbClr val="D1CECF"/>
          </a:solidFill>
        </p:spPr>
        <p:txBody>
          <a:bodyPr tIns="91440" bIns="822960" anchor="ctr" anchorCtr="1"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graph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22B74BBB-6B10-9ACF-8FE0-CE8852DE5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1255" y="1371600"/>
            <a:ext cx="4284945" cy="50292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080"/>
              </a:lnSpc>
              <a:buNone/>
              <a:defRPr sz="2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54421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pos="7248" userDrawn="1">
          <p15:clr>
            <a:srgbClr val="FBAE40"/>
          </p15:clr>
        </p15:guide>
        <p15:guide id="4" orient="horz" pos="403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214D917F-6A60-32DF-91A3-BCD7AEA1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21" name="Table Placeholder">
            <a:extLst>
              <a:ext uri="{FF2B5EF4-FFF2-40B4-BE49-F238E27FC236}">
                <a16:creationId xmlns:a16="http://schemas.microsoft.com/office/drawing/2014/main" id="{8D2C99A7-182E-A920-70F2-9E6C0DC900A2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685799" y="1371600"/>
            <a:ext cx="10820401" cy="5029201"/>
          </a:xfrm>
          <a:prstGeom prst="rect">
            <a:avLst/>
          </a:prstGeom>
          <a:solidFill>
            <a:srgbClr val="D1CECF"/>
          </a:solidFill>
        </p:spPr>
        <p:txBody>
          <a:bodyPr bIns="822960" anchor="ctr" anchorCtr="1"/>
          <a:lstStyle>
            <a:lvl1pPr>
              <a:defRPr sz="1800"/>
            </a:lvl1pPr>
          </a:lstStyle>
          <a:p>
            <a:r>
              <a:rPr lang="en-US" dirty="0"/>
              <a:t>Click to add table</a:t>
            </a:r>
          </a:p>
        </p:txBody>
      </p:sp>
    </p:spTree>
    <p:extLst>
      <p:ext uri="{BB962C8B-B14F-4D97-AF65-F5344CB8AC3E}">
        <p14:creationId xmlns:p14="http://schemas.microsoft.com/office/powerpoint/2010/main" val="377772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pos="7248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orient="horz" pos="86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, 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F6C03FAF-8E94-240D-F340-DFD3CCC2F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74" y="-1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2" name="Table Placeholder">
            <a:extLst>
              <a:ext uri="{FF2B5EF4-FFF2-40B4-BE49-F238E27FC236}">
                <a16:creationId xmlns:a16="http://schemas.microsoft.com/office/drawing/2014/main" id="{198F3F17-C031-F337-750A-76A16B64CADA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685799" y="1371600"/>
            <a:ext cx="5852160" cy="50292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bIns="1005840" anchor="ctr" anchorCtr="1"/>
          <a:lstStyle>
            <a:lvl1pPr>
              <a:defRPr sz="1800"/>
            </a:lvl1pPr>
          </a:lstStyle>
          <a:p>
            <a:r>
              <a:rPr lang="en-US" dirty="0"/>
              <a:t>Click icon to add a table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22B74BBB-6B10-9ACF-8FE0-CE8852DE5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3759" y="1378475"/>
            <a:ext cx="4282441" cy="50292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080"/>
              </a:lnSpc>
              <a:buNone/>
              <a:defRPr sz="2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818357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pos="7248" userDrawn="1">
          <p15:clr>
            <a:srgbClr val="FBAE40"/>
          </p15:clr>
        </p15:guide>
        <p15:guide id="4" orient="horz" pos="4032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85B5834-1572-42BF-A6FE-A0BD0017D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6938" y="2248132"/>
            <a:ext cx="5018116" cy="1672706"/>
          </a:xfrm>
          <a:prstGeom prst="rect">
            <a:avLst/>
          </a:prstGeom>
        </p:spPr>
      </p:pic>
      <p:sp>
        <p:nvSpPr>
          <p:cNvPr id="6" name="Slide Title">
            <a:extLst>
              <a:ext uri="{FF2B5EF4-FFF2-40B4-BE49-F238E27FC236}">
                <a16:creationId xmlns:a16="http://schemas.microsoft.com/office/drawing/2014/main" id="{33058BD3-9540-097A-2B66-BB80689C5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4310692"/>
            <a:ext cx="10972799" cy="502837"/>
          </a:xfrm>
          <a:prstGeom prst="rect">
            <a:avLst/>
          </a:prstGeom>
        </p:spPr>
        <p:txBody>
          <a:bodyPr tIns="182880" anchor="ctr"/>
          <a:lstStyle>
            <a:lvl1pPr algn="ctr"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End Slide Title</a:t>
            </a:r>
          </a:p>
        </p:txBody>
      </p:sp>
    </p:spTree>
    <p:extLst>
      <p:ext uri="{BB962C8B-B14F-4D97-AF65-F5344CB8AC3E}">
        <p14:creationId xmlns:p14="http://schemas.microsoft.com/office/powerpoint/2010/main" val="673280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7296" userDrawn="1">
          <p15:clr>
            <a:srgbClr val="FBAE40"/>
          </p15:clr>
        </p15:guide>
        <p15:guide id="9" pos="38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33058BD3-9540-097A-2B66-BB80689C5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4101685"/>
            <a:ext cx="10972799" cy="1051612"/>
          </a:xfrm>
          <a:prstGeom prst="rect">
            <a:avLst/>
          </a:prstGeom>
        </p:spPr>
        <p:txBody>
          <a:bodyPr tIns="182880" anchor="ctr"/>
          <a:lstStyle>
            <a:lvl1pPr algn="ctr"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End Slide 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A5F87F8-0215-45C4-ADE7-00A894C05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6938" y="2248132"/>
            <a:ext cx="5018116" cy="167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85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7296" userDrawn="1">
          <p15:clr>
            <a:srgbClr val="FBAE40"/>
          </p15:clr>
        </p15:guide>
        <p15:guide id="9" pos="3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>
            <a:extLst>
              <a:ext uri="{FF2B5EF4-FFF2-40B4-BE49-F238E27FC236}">
                <a16:creationId xmlns:a16="http://schemas.microsoft.com/office/drawing/2014/main" id="{2ED009A5-8726-073D-709C-FA1BAE480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83CE4FD-A65A-4AA6-B440-B12B3C405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9721" y="196952"/>
            <a:ext cx="3569186" cy="1189729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7BCC7617-E5BF-C3D2-3CF4-FA06FAB68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3232280"/>
            <a:ext cx="10972799" cy="885039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69EEB37-FE90-2325-8614-A6078DB0BD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134097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600"/>
              </a:spcBef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9" name="White Slashes">
            <a:extLst>
              <a:ext uri="{FF2B5EF4-FFF2-40B4-BE49-F238E27FC236}">
                <a16:creationId xmlns:a16="http://schemas.microsoft.com/office/drawing/2014/main" id="{809D6F69-6E95-4DE4-9942-F3D67E27F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995" y="334616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42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296" userDrawn="1">
          <p15:clr>
            <a:srgbClr val="FBAE40"/>
          </p15:clr>
        </p15:guide>
        <p15:guide id="3" pos="3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>
            <a:extLst>
              <a:ext uri="{FF2B5EF4-FFF2-40B4-BE49-F238E27FC236}">
                <a16:creationId xmlns:a16="http://schemas.microsoft.com/office/drawing/2014/main" id="{ADD191D2-184C-4D6E-EE3D-D737A01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7BCC7617-E5BF-C3D2-3CF4-FA06FAB68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608976"/>
            <a:ext cx="10972799" cy="1776791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69EEB37-FE90-2325-8614-A6078DB0BD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402545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600"/>
              </a:spcBef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White Slashes">
            <a:extLst>
              <a:ext uri="{FF2B5EF4-FFF2-40B4-BE49-F238E27FC236}">
                <a16:creationId xmlns:a16="http://schemas.microsoft.com/office/drawing/2014/main" id="{AFF62D2E-5316-63DE-1F7D-7BAECD5DD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95" y="334616"/>
            <a:ext cx="2743200" cy="9144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5E5643D-11FF-4EA2-9BD6-A07EF9F80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9721" y="196952"/>
            <a:ext cx="3569186" cy="118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00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hoto"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een Background Rectangle">
            <a:extLst>
              <a:ext uri="{FF2B5EF4-FFF2-40B4-BE49-F238E27FC236}">
                <a16:creationId xmlns:a16="http://schemas.microsoft.com/office/drawing/2014/main" id="{9B4870EC-20C7-DA3B-D2E0-E0D192493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254906"/>
            <a:ext cx="12192000" cy="1603094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319141A7-35B0-9C1A-9966-6E6A93611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85206"/>
            <a:ext cx="12192000" cy="703158"/>
          </a:xfrm>
          <a:prstGeom prst="rect">
            <a:avLst/>
          </a:prstGeom>
        </p:spPr>
        <p:txBody>
          <a:bodyPr tIns="182880" bIns="0" anchor="ctr" anchorCtr="0"/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9" name="Image Placeholder">
            <a:extLst>
              <a:ext uri="{FF2B5EF4-FFF2-40B4-BE49-F238E27FC236}">
                <a16:creationId xmlns:a16="http://schemas.microsoft.com/office/drawing/2014/main" id="{506AD076-A015-1905-743F-D81F16CA030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52549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0" tIns="0" rIns="0" bIns="5486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35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file from file 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8CA39456-60B6-6545-5D48-BB9EB9997F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232203"/>
            <a:ext cx="12192000" cy="422100"/>
          </a:xfrm>
          <a:prstGeom prst="rect">
            <a:avLst/>
          </a:prstGeom>
        </p:spPr>
        <p:txBody>
          <a:bodyPr bIns="0" anchor="ctr" anchorCtr="0"/>
          <a:lstStyle>
            <a:lvl1pPr marL="0" indent="0" algn="ctr"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7422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orient="horz" pos="343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8DC74408-1BB0-3F20-29B1-83B18EBAE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855" y="6055"/>
            <a:ext cx="9144000" cy="894737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Slide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9055" y="1156608"/>
            <a:ext cx="9899945" cy="5015592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790292B7-0C30-50D4-8A2D-DCCFAC88B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93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62EF7720-DFA1-6913-6F99-5422661F9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855" y="0"/>
            <a:ext cx="9144000" cy="902263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9" name="Slide Subhead">
            <a:extLst>
              <a:ext uri="{FF2B5EF4-FFF2-40B4-BE49-F238E27FC236}">
                <a16:creationId xmlns:a16="http://schemas.microsoft.com/office/drawing/2014/main" id="{2DF45ED1-41AC-CD62-4C90-92B965DBE4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2643" y="1149056"/>
            <a:ext cx="9896357" cy="451412"/>
          </a:xfrm>
          <a:prstGeom prst="rect">
            <a:avLst/>
          </a:prstGeom>
        </p:spPr>
        <p:txBody>
          <a:bodyPr wrap="square" lIns="0" tIns="0" rIns="0" bIns="137160" anchor="ctr" anchorCtr="0">
            <a:no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</a:defRPr>
            </a:lvl1pPr>
          </a:lstStyle>
          <a:p>
            <a:r>
              <a:rPr lang="en-US" b="0" i="0" dirty="0">
                <a:latin typeface="NimbusRomNo9L" pitchFamily="2" charset="0"/>
              </a:rPr>
              <a:t>Subtitle</a:t>
            </a:r>
            <a:endParaRPr lang="en-US" dirty="0"/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84313250-E5EC-461C-C376-BFFB1F0985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9843" y="1612581"/>
            <a:ext cx="9439157" cy="4559620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06F8092-EE24-1712-CC27-9A83B0ED7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73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74707A86-A509-6B90-A328-8B0E8BB42E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0355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Slide Text">
            <a:extLst>
              <a:ext uri="{FF2B5EF4-FFF2-40B4-BE49-F238E27FC236}">
                <a16:creationId xmlns:a16="http://schemas.microsoft.com/office/drawing/2014/main" id="{241C5C61-B895-CD23-C39E-46E4CE4004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9056" y="1149057"/>
            <a:ext cx="9899944" cy="5023144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Two Column Body Copy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D83CE476-E682-4457-92DE-F03FCDFEC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3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F3636FE1-6F03-F91C-8D95-6808923804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0355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5" name="Bulleted List">
            <a:extLst>
              <a:ext uri="{FF2B5EF4-FFF2-40B4-BE49-F238E27FC236}">
                <a16:creationId xmlns:a16="http://schemas.microsoft.com/office/drawing/2014/main" id="{4E42A523-DC91-684D-6255-B37ED4FED1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2999" y="1152144"/>
            <a:ext cx="9906001" cy="502005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ts val="3380"/>
              </a:lnSpc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400"/>
            </a:lvl1pPr>
            <a:lvl2pPr marL="685800" indent="-342900">
              <a:lnSpc>
                <a:spcPts val="338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2pPr>
            <a:lvl3pPr marL="971550" indent="-28575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Bulleted List	</a:t>
            </a:r>
          </a:p>
          <a:p>
            <a:pPr lvl="1"/>
            <a:r>
              <a:rPr lang="en-US" dirty="0"/>
              <a:t>Bulleted List</a:t>
            </a:r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1264112F-B8CE-5A57-7991-A21EBB83D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87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9.sv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.emf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">
            <a:extLst>
              <a:ext uri="{FF2B5EF4-FFF2-40B4-BE49-F238E27FC236}">
                <a16:creationId xmlns:a16="http://schemas.microsoft.com/office/drawing/2014/main" id="{D154D303-40BE-BA2A-4F2D-844B8B50D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18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12" r:id="rId2"/>
    <p:sldLayoutId id="214748367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71782E99-821A-8928-0E87-B97F60D90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" y="0"/>
            <a:ext cx="12199829" cy="6862404"/>
          </a:xfrm>
          <a:prstGeom prst="rect">
            <a:avLst/>
          </a:prstGeom>
        </p:spPr>
      </p:pic>
      <p:sp>
        <p:nvSpPr>
          <p:cNvPr id="7" name="Green Rectangle Background">
            <a:extLst>
              <a:ext uri="{FF2B5EF4-FFF2-40B4-BE49-F238E27FC236}">
                <a16:creationId xmlns:a16="http://schemas.microsoft.com/office/drawing/2014/main" id="{8E346BA5-6608-17AA-C439-E6C0F51A0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96F07EFE-8ACA-8DB6-4D4E-82365AD4E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01" y="6316020"/>
            <a:ext cx="802928" cy="541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UND Logo">
            <a:extLst>
              <a:ext uri="{FF2B5EF4-FFF2-40B4-BE49-F238E27FC236}">
                <a16:creationId xmlns:a16="http://schemas.microsoft.com/office/drawing/2014/main" id="{9D196543-8F88-3213-3E4A-611EC9469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80633" y="246739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53" r:id="rId2"/>
    <p:sldLayoutId id="2147483656" r:id="rId3"/>
    <p:sldLayoutId id="2147483657" r:id="rId4"/>
    <p:sldLayoutId id="2147483658" r:id="rId5"/>
    <p:sldLayoutId id="2147483676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0" userDrawn="1">
          <p15:clr>
            <a:srgbClr val="F26B43"/>
          </p15:clr>
        </p15:guide>
        <p15:guide id="2" pos="6960" userDrawn="1">
          <p15:clr>
            <a:srgbClr val="F26B43"/>
          </p15:clr>
        </p15:guide>
        <p15:guide id="3" orient="horz" pos="3888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pos="43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94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14" r:id="rId2"/>
    <p:sldLayoutId id="2147483675" r:id="rId3"/>
    <p:sldLayoutId id="2147483715" r:id="rId4"/>
    <p:sldLayoutId id="2147483708" r:id="rId5"/>
    <p:sldLayoutId id="2147483716" r:id="rId6"/>
    <p:sldLayoutId id="2147483674" r:id="rId7"/>
    <p:sldLayoutId id="2147483717" r:id="rId8"/>
    <p:sldLayoutId id="2147483707" r:id="rId9"/>
    <p:sldLayoutId id="2147483718" r:id="rId10"/>
    <p:sldLayoutId id="2147483709" r:id="rId11"/>
    <p:sldLayoutId id="214748371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9EF9059B-EBE2-5D08-68A0-C050E0AB0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12199829" cy="6862404"/>
          </a:xfrm>
          <a:prstGeom prst="rect">
            <a:avLst/>
          </a:prstGeom>
        </p:spPr>
      </p:pic>
      <p:sp>
        <p:nvSpPr>
          <p:cNvPr id="5" name="Green Rectangle Background">
            <a:extLst>
              <a:ext uri="{FF2B5EF4-FFF2-40B4-BE49-F238E27FC236}">
                <a16:creationId xmlns:a16="http://schemas.microsoft.com/office/drawing/2014/main" id="{708E7AE2-AFCB-C823-07DC-EBE4ABAA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pic>
        <p:nvPicPr>
          <p:cNvPr id="6" name="UND Logo">
            <a:extLst>
              <a:ext uri="{FF2B5EF4-FFF2-40B4-BE49-F238E27FC236}">
                <a16:creationId xmlns:a16="http://schemas.microsoft.com/office/drawing/2014/main" id="{28E5F6E8-EFA2-60FA-2513-3B7760EBB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80633" y="246739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4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een Rectangle Background">
            <a:extLst>
              <a:ext uri="{FF2B5EF4-FFF2-40B4-BE49-F238E27FC236}">
                <a16:creationId xmlns:a16="http://schemas.microsoft.com/office/drawing/2014/main" id="{9C0CBD8B-D7F4-E5B6-C246-28FEC0392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pic>
        <p:nvPicPr>
          <p:cNvPr id="4" name="UND Logo">
            <a:extLst>
              <a:ext uri="{FF2B5EF4-FFF2-40B4-BE49-F238E27FC236}">
                <a16:creationId xmlns:a16="http://schemas.microsoft.com/office/drawing/2014/main" id="{98DD4596-A5D2-676C-6969-E983002E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0633" y="246739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7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None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">
            <a:extLst>
              <a:ext uri="{FF2B5EF4-FFF2-40B4-BE49-F238E27FC236}">
                <a16:creationId xmlns:a16="http://schemas.microsoft.com/office/drawing/2014/main" id="{5C24BE23-D500-94A7-8D24-90CFE05BF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White Slashes">
            <a:extLst>
              <a:ext uri="{FF2B5EF4-FFF2-40B4-BE49-F238E27FC236}">
                <a16:creationId xmlns:a16="http://schemas.microsoft.com/office/drawing/2014/main" id="{FC42D5F7-BC65-ED3D-63B5-DD53FFE3A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995" y="-7497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6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3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DD960034-2D94-582D-8A9B-54E2D7769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Click to Edit 1-Line Title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B487C3D9-3E1C-1AC0-B1F5-4917DE5D22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2718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E074A486-DBF7-5D6B-806F-CAADDCB7544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Title, Subtitle &amp; Bulleted List</a:t>
            </a:r>
          </a:p>
        </p:txBody>
      </p:sp>
      <p:sp>
        <p:nvSpPr>
          <p:cNvPr id="2" name="Slide Subtitle">
            <a:extLst>
              <a:ext uri="{FF2B5EF4-FFF2-40B4-BE49-F238E27FC236}">
                <a16:creationId xmlns:a16="http://schemas.microsoft.com/office/drawing/2014/main" id="{4F477586-3DB0-A815-D6E7-6A693D5715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3" name="Slide Text">
            <a:extLst>
              <a:ext uri="{FF2B5EF4-FFF2-40B4-BE49-F238E27FC236}">
                <a16:creationId xmlns:a16="http://schemas.microsoft.com/office/drawing/2014/main" id="{B914E2C3-C350-EC69-317E-21194AD5A3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Delete placeholder text and add own text. Lorem ipsum dolor sit amet, consectetuer adipiscing elit.</a:t>
            </a:r>
          </a:p>
        </p:txBody>
      </p:sp>
      <p:sp>
        <p:nvSpPr>
          <p:cNvPr id="4" name="Slide List">
            <a:extLst>
              <a:ext uri="{FF2B5EF4-FFF2-40B4-BE49-F238E27FC236}">
                <a16:creationId xmlns:a16="http://schemas.microsoft.com/office/drawing/2014/main" id="{B64AA181-C79B-342F-10E7-955E08A9C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E191460-073E-0014-87AF-A704F0215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89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43D4747D-EEF8-9061-E600-1C52F08F5DE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C25F3860-7AAF-ACAF-9CEA-D095D6E636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F45A0D35-1EC2-7563-E623-308FECFC56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Add Subtitle</a:t>
            </a:r>
          </a:p>
        </p:txBody>
      </p:sp>
      <p:sp>
        <p:nvSpPr>
          <p:cNvPr id="12" name="Content">
            <a:extLst>
              <a:ext uri="{FF2B5EF4-FFF2-40B4-BE49-F238E27FC236}">
                <a16:creationId xmlns:a16="http://schemas.microsoft.com/office/drawing/2014/main" id="{17BFA400-5490-8231-B876-041B9C2B28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3390171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1AA7224-1743-5E91-A583-C8842FB5299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B9B2E344-B19D-C65B-0D08-3F2EB1A87C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2DDA621B-BFF8-8351-B67A-B0F33B1970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5" name="Content">
            <a:extLst>
              <a:ext uri="{FF2B5EF4-FFF2-40B4-BE49-F238E27FC236}">
                <a16:creationId xmlns:a16="http://schemas.microsoft.com/office/drawing/2014/main" id="{AB5CC90C-E60C-AECC-2025-78283B2FB0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2951065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DBF27A56-DAD7-0A6C-8E20-2ECA4A8B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1-Line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84F4226-E159-5A7C-B683-64E87A0350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95FD8963-8859-9EAA-CF7C-FAC0B57B2C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BAF07715-9E58-C8DC-A3A7-F71741A2C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14" name="Content">
            <a:extLst>
              <a:ext uri="{FF2B5EF4-FFF2-40B4-BE49-F238E27FC236}">
                <a16:creationId xmlns:a16="http://schemas.microsoft.com/office/drawing/2014/main" id="{EB270A66-2FF0-0457-E61B-BFD5754457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3534272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>
            <a:extLst>
              <a:ext uri="{FF2B5EF4-FFF2-40B4-BE49-F238E27FC236}">
                <a16:creationId xmlns:a16="http://schemas.microsoft.com/office/drawing/2014/main" id="{416E0BE9-C5D2-B572-E3FA-0A793E9B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F81A310D-1AB1-F791-A9C7-0EF1306433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8241688E-4A4C-B6F9-A265-9A57715056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B14DDDB2-DEE7-C408-4F3C-103277A2F5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10" name="Content">
            <a:extLst>
              <a:ext uri="{FF2B5EF4-FFF2-40B4-BE49-F238E27FC236}">
                <a16:creationId xmlns:a16="http://schemas.microsoft.com/office/drawing/2014/main" id="{EFF075BE-5EC2-0034-0492-785206A100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2353255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Title">
            <a:extLst>
              <a:ext uri="{FF2B5EF4-FFF2-40B4-BE49-F238E27FC236}">
                <a16:creationId xmlns:a16="http://schemas.microsoft.com/office/drawing/2014/main" id="{8D807C53-2A32-D38D-B558-F2ECC3CBC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1-Line Title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0D994BCA-9724-374B-5766-C07CB70721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D22662D1-9614-1048-04A9-61E5A89B21B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2C3A1B50-2868-B169-E2AB-9E1B93C4D44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9959BC7-1107-BE31-180E-50D9DDC49A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16" name="Content">
            <a:extLst>
              <a:ext uri="{FF2B5EF4-FFF2-40B4-BE49-F238E27FC236}">
                <a16:creationId xmlns:a16="http://schemas.microsoft.com/office/drawing/2014/main" id="{B1FEA252-F2BD-B553-1556-12792A3A9E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3248901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9EB3827-47E7-F2D4-4042-5CC2C959B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AB05BCB0-5A59-E8AC-5255-D22E5669B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40691749-55E0-3A76-C24F-E09D84327D4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FC95401F-1A73-4CF1-C05A-64E32EF88E4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5476ECD7-6A11-91CD-D2D2-B726D0EFC8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A381E766-C667-6E57-5043-0EC8F75042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2068265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FCA1146-C557-BC14-1C75-D27E3BCBAD4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To meet accessibility standards, please add slide title here.</a:t>
            </a:r>
            <a:r>
              <a:rPr lang="en-US" dirty="0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110706-88C2-1111-1BE2-3CB31E7295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Caption">
            <a:extLst>
              <a:ext uri="{FF2B5EF4-FFF2-40B4-BE49-F238E27FC236}">
                <a16:creationId xmlns:a16="http://schemas.microsoft.com/office/drawing/2014/main" id="{E932D143-3261-BD43-E831-7865A6DCCA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872949-D462-77C4-FFDD-2EF46844DB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32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2A939063-DA9B-2519-8EF1-4D63ADC3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9F0F35-A18D-03FF-2CCB-54F56A2B00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5609D-8E6E-3A1F-5CC6-BAC2691E8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48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04E45E5C-1F3B-A00A-6B84-128512B784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836C35E3-18EA-98C4-2DF5-D434480D80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Caption">
            <a:extLst>
              <a:ext uri="{FF2B5EF4-FFF2-40B4-BE49-F238E27FC236}">
                <a16:creationId xmlns:a16="http://schemas.microsoft.com/office/drawing/2014/main" id="{85E5A009-45D9-1701-E6D9-09A2485B7D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A7EF7866-198C-EBBC-BD77-4ACBB32785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Caption">
            <a:extLst>
              <a:ext uri="{FF2B5EF4-FFF2-40B4-BE49-F238E27FC236}">
                <a16:creationId xmlns:a16="http://schemas.microsoft.com/office/drawing/2014/main" id="{55B62E21-FCC4-FF15-0263-AB03DD70DA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258617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F0F58B5-2BDD-A0BA-D56C-B6EB2B02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B72EA6E5-0061-093C-42D9-668BEEB79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8185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4A64CB75-AAB0-DE71-9FB4-B815AE12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DE04BFEA-F36B-7C1C-51B2-11DA38495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6BA0A00C-E737-153A-F540-1454D7DF0E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53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C439D983-B2A8-5AA3-0B0A-2ECEEE171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</a:t>
            </a:r>
            <a:r>
              <a:rPr lang="en-US" baseline="0" dirty="0"/>
              <a:t> standards, please add slide title here.</a:t>
            </a:r>
            <a:endParaRPr lang="en-US" dirty="0"/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3A02CBB5-CE62-9CB7-C964-0BCC151D38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Caption">
            <a:extLst>
              <a:ext uri="{FF2B5EF4-FFF2-40B4-BE49-F238E27FC236}">
                <a16:creationId xmlns:a16="http://schemas.microsoft.com/office/drawing/2014/main" id="{0A86C6F8-808A-5AA5-3C4F-12A0B26929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02A8C26F-9317-F09E-5D04-304316BD53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Caption">
            <a:extLst>
              <a:ext uri="{FF2B5EF4-FFF2-40B4-BE49-F238E27FC236}">
                <a16:creationId xmlns:a16="http://schemas.microsoft.com/office/drawing/2014/main" id="{B356106E-BB8A-151B-934F-3BA5996167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37490E54-7717-0F3A-07EC-862F70805E1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Caption">
            <a:extLst>
              <a:ext uri="{FF2B5EF4-FFF2-40B4-BE49-F238E27FC236}">
                <a16:creationId xmlns:a16="http://schemas.microsoft.com/office/drawing/2014/main" id="{05EFA6DD-FA99-A8EE-174A-D2CD9DAB39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3527465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3698CD9-79DB-803F-9331-9A371500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5352CC1-86E8-7DF0-E4DD-A4A600C190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6D4FAA33-2DE6-04D3-9379-89E5E6AA00B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2DAAAB28-DDBC-66D6-E8B2-07ED9A696B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95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D6087775-9821-A7FA-A3C6-43413D7F7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9" name="Graph">
            <a:extLst>
              <a:ext uri="{FF2B5EF4-FFF2-40B4-BE49-F238E27FC236}">
                <a16:creationId xmlns:a16="http://schemas.microsoft.com/office/drawing/2014/main" id="{8A696DEB-A145-E60B-7FAC-600AD665E071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567586052"/>
              </p:ext>
            </p:extLst>
          </p:nvPr>
        </p:nvGraphicFramePr>
        <p:xfrm>
          <a:off x="685800" y="1371600"/>
          <a:ext cx="1082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7046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FB7AC7EB-3588-1CEB-B823-55AC85F9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11" name="Graph">
            <a:extLst>
              <a:ext uri="{FF2B5EF4-FFF2-40B4-BE49-F238E27FC236}">
                <a16:creationId xmlns:a16="http://schemas.microsoft.com/office/drawing/2014/main" id="{44FE665F-C6ED-A0BA-E10B-1995F428DD9B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625276692"/>
              </p:ext>
            </p:extLst>
          </p:nvPr>
        </p:nvGraphicFramePr>
        <p:xfrm>
          <a:off x="685800" y="1371600"/>
          <a:ext cx="1082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5827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3CA1279-5612-5889-164F-564F2909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4" name="Graph">
            <a:extLst>
              <a:ext uri="{FF2B5EF4-FFF2-40B4-BE49-F238E27FC236}">
                <a16:creationId xmlns:a16="http://schemas.microsoft.com/office/drawing/2014/main" id="{228014C9-AA1E-394B-25BB-EDDE31E8EAF5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195911117"/>
              </p:ext>
            </p:extLst>
          </p:nvPr>
        </p:nvGraphicFramePr>
        <p:xfrm>
          <a:off x="685800" y="1371600"/>
          <a:ext cx="1082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8713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3575B539-02F0-6CC4-96C0-0980C36E5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5" name="Graph">
            <a:extLst>
              <a:ext uri="{FF2B5EF4-FFF2-40B4-BE49-F238E27FC236}">
                <a16:creationId xmlns:a16="http://schemas.microsoft.com/office/drawing/2014/main" id="{1D726EAD-5C5D-4BAA-CCC1-A60B8831CA3C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011980645"/>
              </p:ext>
            </p:extLst>
          </p:nvPr>
        </p:nvGraphicFramePr>
        <p:xfrm>
          <a:off x="685800" y="1371600"/>
          <a:ext cx="58499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975F526E-C90D-6C3B-0F4B-466DA93BE6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86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797D881-DF4C-063E-762B-1F7BA289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5" name="Graph">
            <a:extLst>
              <a:ext uri="{FF2B5EF4-FFF2-40B4-BE49-F238E27FC236}">
                <a16:creationId xmlns:a16="http://schemas.microsoft.com/office/drawing/2014/main" id="{CA880F47-42BC-21C0-BC5C-0C764E651674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60227798"/>
              </p:ext>
            </p:extLst>
          </p:nvPr>
        </p:nvGraphicFramePr>
        <p:xfrm>
          <a:off x="685800" y="1371600"/>
          <a:ext cx="58499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CA7EECE2-0E04-1A80-C253-B91545403B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</p:txBody>
      </p:sp>
    </p:spTree>
    <p:extLst>
      <p:ext uri="{BB962C8B-B14F-4D97-AF65-F5344CB8AC3E}">
        <p14:creationId xmlns:p14="http://schemas.microsoft.com/office/powerpoint/2010/main" val="2299307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3A5ECED-4475-E924-BFB5-FC920EBF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6" name="Graph">
            <a:extLst>
              <a:ext uri="{FF2B5EF4-FFF2-40B4-BE49-F238E27FC236}">
                <a16:creationId xmlns:a16="http://schemas.microsoft.com/office/drawing/2014/main" id="{58C419C0-C634-72AB-8827-CB498B0ACF88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697287256"/>
              </p:ext>
            </p:extLst>
          </p:nvPr>
        </p:nvGraphicFramePr>
        <p:xfrm>
          <a:off x="685800" y="1371600"/>
          <a:ext cx="58499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C436EE89-F765-98A3-6103-0C9B1036F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02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>
            <a:extLst>
              <a:ext uri="{FF2B5EF4-FFF2-40B4-BE49-F238E27FC236}">
                <a16:creationId xmlns:a16="http://schemas.microsoft.com/office/drawing/2014/main" id="{FDD0FF3C-FE24-7ACA-AE73-806D63F5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6" name="Table">
            <a:extLst>
              <a:ext uri="{FF2B5EF4-FFF2-40B4-BE49-F238E27FC236}">
                <a16:creationId xmlns:a16="http://schemas.microsoft.com/office/drawing/2014/main" id="{AB7E8517-318D-8E89-5819-31526A9BA49B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1306839771"/>
              </p:ext>
            </p:extLst>
          </p:nvPr>
        </p:nvGraphicFramePr>
        <p:xfrm>
          <a:off x="685800" y="1371601"/>
          <a:ext cx="10820400" cy="502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278314668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47434611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4250754997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3062251797"/>
                    </a:ext>
                  </a:extLst>
                </a:gridCol>
              </a:tblGrid>
              <a:tr h="718457">
                <a:tc>
                  <a:txBody>
                    <a:bodyPr/>
                    <a:lstStyle/>
                    <a:p>
                      <a:r>
                        <a:rPr lang="en-US" sz="1800" dirty="0"/>
                        <a:t>Header 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4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843643547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94472645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68736042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58579092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509965830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791619825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443756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50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F67B15F-8620-1BC1-85D7-E9A8E5EA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1-Line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C255CC4E-92A3-9299-FC39-E865C9D8E7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3435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9C29C6D5-1CA2-8EED-35E1-FFC395D9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5" name="Table">
            <a:extLst>
              <a:ext uri="{FF2B5EF4-FFF2-40B4-BE49-F238E27FC236}">
                <a16:creationId xmlns:a16="http://schemas.microsoft.com/office/drawing/2014/main" id="{9C1B9CEF-221F-EF43-DDAD-DEA388C9A698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357055585"/>
              </p:ext>
            </p:extLst>
          </p:nvPr>
        </p:nvGraphicFramePr>
        <p:xfrm>
          <a:off x="685800" y="1371600"/>
          <a:ext cx="5851524" cy="502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508">
                  <a:extLst>
                    <a:ext uri="{9D8B030D-6E8A-4147-A177-3AD203B41FA5}">
                      <a16:colId xmlns:a16="http://schemas.microsoft.com/office/drawing/2014/main" val="1403660132"/>
                    </a:ext>
                  </a:extLst>
                </a:gridCol>
                <a:gridCol w="1950508">
                  <a:extLst>
                    <a:ext uri="{9D8B030D-6E8A-4147-A177-3AD203B41FA5}">
                      <a16:colId xmlns:a16="http://schemas.microsoft.com/office/drawing/2014/main" val="3081777883"/>
                    </a:ext>
                  </a:extLst>
                </a:gridCol>
                <a:gridCol w="1950508">
                  <a:extLst>
                    <a:ext uri="{9D8B030D-6E8A-4147-A177-3AD203B41FA5}">
                      <a16:colId xmlns:a16="http://schemas.microsoft.com/office/drawing/2014/main" val="1581539558"/>
                    </a:ext>
                  </a:extLst>
                </a:gridCol>
              </a:tblGrid>
              <a:tr h="386862">
                <a:tc>
                  <a:txBody>
                    <a:bodyPr/>
                    <a:lstStyle/>
                    <a:p>
                      <a:r>
                        <a:rPr lang="en-US" sz="1800" dirty="0"/>
                        <a:t>Header 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3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924278499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706514534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700166820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193399817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409965801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787148327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096410465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233934744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633722562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307492943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948188191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872409690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66874921"/>
                  </a:ext>
                </a:extLst>
              </a:tr>
            </a:tbl>
          </a:graphicData>
        </a:graphic>
      </p:graphicFrame>
      <p:sp>
        <p:nvSpPr>
          <p:cNvPr id="3" name="Content">
            <a:extLst>
              <a:ext uri="{FF2B5EF4-FFF2-40B4-BE49-F238E27FC236}">
                <a16:creationId xmlns:a16="http://schemas.microsoft.com/office/drawing/2014/main" id="{0C885A81-6CB3-E73F-2465-13D929D50C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Content and table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</p:txBody>
      </p:sp>
    </p:spTree>
    <p:extLst>
      <p:ext uri="{BB962C8B-B14F-4D97-AF65-F5344CB8AC3E}">
        <p14:creationId xmlns:p14="http://schemas.microsoft.com/office/powerpoint/2010/main" val="2719110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C0185FB0-7C56-0F4B-3F8F-BA052A89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1-Line Title</a:t>
            </a:r>
          </a:p>
        </p:txBody>
      </p:sp>
    </p:spTree>
    <p:extLst>
      <p:ext uri="{BB962C8B-B14F-4D97-AF65-F5344CB8AC3E}">
        <p14:creationId xmlns:p14="http://schemas.microsoft.com/office/powerpoint/2010/main" val="1811869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1F5F77B-7EC1-8275-EB57-3FF830C0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</p:spTree>
    <p:extLst>
      <p:ext uri="{BB962C8B-B14F-4D97-AF65-F5344CB8AC3E}">
        <p14:creationId xmlns:p14="http://schemas.microsoft.com/office/powerpoint/2010/main" val="3688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975E4DC-B878-14A8-43DB-1744A4D2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3C63CB71-4563-E5CA-5DA9-25C9E512F5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8929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>
            <a:extLst>
              <a:ext uri="{FF2B5EF4-FFF2-40B4-BE49-F238E27FC236}">
                <a16:creationId xmlns:a16="http://schemas.microsoft.com/office/drawing/2014/main" id="{7CDE688A-10AC-1E4B-DC77-B5F23E5B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1-Line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BA04392-4BCE-39B5-01FC-15555EE7B7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848C4520-7DB4-8C00-3AE9-273C915E64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6551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EF75AF8-A6C0-71F4-AEDB-61BC0DC45CB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&amp; Content</a:t>
            </a:r>
          </a:p>
        </p:txBody>
      </p:sp>
      <p:sp>
        <p:nvSpPr>
          <p:cNvPr id="3" name="Slide Text">
            <a:extLst>
              <a:ext uri="{FF2B5EF4-FFF2-40B4-BE49-F238E27FC236}">
                <a16:creationId xmlns:a16="http://schemas.microsoft.com/office/drawing/2014/main" id="{430C21E6-78D6-380A-7B86-FCD5C8A4C9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t" anchorCtr="0"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 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7EE92C3-0106-C9E7-A8CE-DBA67B713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D824FE9-DCF5-A546-91B8-A1EA6C94E69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08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A1CDEE15-A77C-3466-780B-8B4AA04C929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Title, Subtitle &amp; Content</a:t>
            </a:r>
          </a:p>
        </p:txBody>
      </p:sp>
      <p:sp>
        <p:nvSpPr>
          <p:cNvPr id="10" name="Slide Subtitle">
            <a:extLst>
              <a:ext uri="{FF2B5EF4-FFF2-40B4-BE49-F238E27FC236}">
                <a16:creationId xmlns:a16="http://schemas.microsoft.com/office/drawing/2014/main" id="{3ED8F479-3356-70E0-8C76-E31D2B900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9" name="Slide Text">
            <a:extLst>
              <a:ext uri="{FF2B5EF4-FFF2-40B4-BE49-F238E27FC236}">
                <a16:creationId xmlns:a16="http://schemas.microsoft.com/office/drawing/2014/main" id="{315BAE35-501B-913C-46E3-DE6CC07E82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ED4F1189-DF59-D735-8BEA-8DBB2EF1A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9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3DD1C2EB-8ABA-F69B-CFF8-6F13B359AD3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&amp; Two Column Content</a:t>
            </a:r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F564C529-380F-E2D8-B770-E07C409414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wrap="square" lIns="0" tIns="0" rIns="0" bIns="0" numCol="2" spcCol="822960" anchor="t" anchorCtr="0"/>
          <a:lstStyle>
            <a:lvl1pPr marL="0" indent="0">
              <a:lnSpc>
                <a:spcPts val="32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Delete placeholder text and add own text. Lorem ipsum dolor sit amet, consectetuer adipiscing elit. Maecenas porttitor congue massa. Fusce posuere, magna sed pulvinar ultricies, purus lectus malesuada libero, Vivamus a tellus. Lorem ipsum dolor sit amet, consectetuer adipiscing elit. Maecenas porttitor congue massa, purus lectus malesuada libero.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Delete placeholder text and add own text. Lorem ipsum dolor sit amet, consectetuer adipiscing elit. Maecenas porttitor congue massa. Fusce posuere, magna sed pulvinar ultricies, purus lectus malesuada libero, Vivamus a tellus. Lorem ipsum dolor sit amet, consectetuer adipiscing elit. Maecenas porttitor congue massa, purus lectus malesuada libero. </a:t>
            </a:r>
          </a:p>
          <a:p>
            <a:pPr lvl="0"/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8B724E8-9A6A-7F66-0066-3F7394EBB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9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927F6169-1219-92BC-5E62-3062941DA8C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&amp; Bulleted List</a:t>
            </a:r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C6B30954-0C09-96C1-4069-22875FA2D1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Delete placeholder text and add own text. Lorem ipsum dolor sit amet, consectetuer adipiscing elit. Maecenas porttitor congue massa.</a:t>
            </a:r>
          </a:p>
          <a:p>
            <a:pPr lvl="1"/>
            <a:r>
              <a:rPr lang="en-US" dirty="0"/>
              <a:t>Delete placeholder text and add own text. Lorem ipsum dolor sit amet, consectetuer adipiscing elit. Maecenas porttitor congue.</a:t>
            </a:r>
          </a:p>
          <a:p>
            <a:r>
              <a:rPr lang="en-US" dirty="0"/>
              <a:t>Delete placeholder text and add own text. Lorem ipsum dolor sit amet, consectetuer adipiscing elit. Maecenas porttitor congue massa.</a:t>
            </a:r>
          </a:p>
          <a:p>
            <a:pPr lvl="1"/>
            <a:r>
              <a:rPr lang="en-US" dirty="0"/>
              <a:t>Delete placeholder text and add own text. Lorem ipsum dolor sit amet, consectetuer adipiscing elit. Maecenas porttitor congue.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94E454D-ACB1-783E-1DA4-3AA647A5A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0093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UND Brand Theme">
      <a:dk1>
        <a:srgbClr val="000000"/>
      </a:dk1>
      <a:lt1>
        <a:srgbClr val="FFFFFF"/>
      </a:lt1>
      <a:dk2>
        <a:srgbClr val="00AC43"/>
      </a:dk2>
      <a:lt2>
        <a:srgbClr val="B6B6B6"/>
      </a:lt2>
      <a:accent1>
        <a:srgbClr val="00AC43"/>
      </a:accent1>
      <a:accent2>
        <a:srgbClr val="008545"/>
      </a:accent2>
      <a:accent3>
        <a:srgbClr val="FEFFFF"/>
      </a:accent3>
      <a:accent4>
        <a:srgbClr val="B6B6B6"/>
      </a:accent4>
      <a:accent5>
        <a:srgbClr val="808586"/>
      </a:accent5>
      <a:accent6>
        <a:srgbClr val="000000"/>
      </a:accent6>
      <a:hlink>
        <a:srgbClr val="000000"/>
      </a:hlink>
      <a:folHlink>
        <a:srgbClr val="00AC4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7AE00A1D-FA1A-4A4E-898A-E8709763FE76}"/>
    </a:ext>
  </a:extLst>
</a:theme>
</file>

<file path=ppt/theme/theme2.xml><?xml version="1.0" encoding="utf-8"?>
<a:theme xmlns:a="http://schemas.openxmlformats.org/drawingml/2006/main" name="Section Divid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6D3588BC-27E9-AF41-B362-18D362992D3C}"/>
    </a:ext>
  </a:extLst>
</a:theme>
</file>

<file path=ppt/theme/theme3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4E8A7116-A1F9-AF48-B97A-6F6818C82565}"/>
    </a:ext>
  </a:extLst>
</a:theme>
</file>

<file path=ppt/theme/theme4.xml><?xml version="1.0" encoding="utf-8"?>
<a:theme xmlns:a="http://schemas.openxmlformats.org/drawingml/2006/main" name="Photo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484F7D81-804D-5643-B46E-3AA172727432}"/>
    </a:ext>
  </a:extLst>
</a:theme>
</file>

<file path=ppt/theme/theme5.xml><?xml version="1.0" encoding="utf-8"?>
<a:theme xmlns:a="http://schemas.openxmlformats.org/drawingml/2006/main" name="Graph Slides">
  <a:themeElements>
    <a:clrScheme name="Graph Color Palett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262626"/>
      </a:accent1>
      <a:accent2>
        <a:srgbClr val="595959"/>
      </a:accent2>
      <a:accent3>
        <a:srgbClr val="7E7E7E"/>
      </a:accent3>
      <a:accent4>
        <a:srgbClr val="A1A1A1"/>
      </a:accent4>
      <a:accent5>
        <a:srgbClr val="BABABA"/>
      </a:accent5>
      <a:accent6>
        <a:srgbClr val="D4D4D4"/>
      </a:accent6>
      <a:hlink>
        <a:srgbClr val="0432FF"/>
      </a:hlink>
      <a:folHlink>
        <a:srgbClr val="9320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8BB7F043-423B-7440-B755-24AFC34DFCB4}"/>
    </a:ext>
  </a:extLst>
</a:theme>
</file>

<file path=ppt/theme/theme6.xml><?xml version="1.0" encoding="utf-8"?>
<a:theme xmlns:a="http://schemas.openxmlformats.org/drawingml/2006/main" name="Table Slides">
  <a:themeElements>
    <a:clrScheme name="Table Color Palette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000000"/>
      </a:accent1>
      <a:accent2>
        <a:srgbClr val="D4D4D4"/>
      </a:accent2>
      <a:accent3>
        <a:srgbClr val="EEEEEE"/>
      </a:accent3>
      <a:accent4>
        <a:srgbClr val="D4D4D4"/>
      </a:accent4>
      <a:accent5>
        <a:srgbClr val="EEEEEE"/>
      </a:accent5>
      <a:accent6>
        <a:srgbClr val="D4D4D4"/>
      </a:accent6>
      <a:hlink>
        <a:srgbClr val="2998E3"/>
      </a:hlink>
      <a:folHlink>
        <a:srgbClr val="7F72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C8E62C97-3062-FA45-891D-2CB77B19B2C5}"/>
    </a:ext>
  </a:extLst>
</a:theme>
</file>

<file path=ppt/theme/theme7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F203BFBE-7ACD-444C-825B-A36E63CD344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9EB07C8-8805-F446-BF58-D3B1B688A24F}">
  <we:reference id="wa200000729" version="3.19.222.0" store="en-US" storeType="OMEX"/>
  <we:alternateReferences>
    <we:reference id="WA200000729" version="3.19.222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A5A8A83377BF4C8AED7A9229F48746" ma:contentTypeVersion="37" ma:contentTypeDescription="Create a new document." ma:contentTypeScope="" ma:versionID="1f3493e96f0cf8bdc14a6ae67918dbc0">
  <xsd:schema xmlns:xsd="http://www.w3.org/2001/XMLSchema" xmlns:xs="http://www.w3.org/2001/XMLSchema" xmlns:p="http://schemas.microsoft.com/office/2006/metadata/properties" xmlns:ns2="75de8b18-0d20-4bbd-afca-90ddc8012e31" xmlns:ns3="7108a25f-0732-4d51-82e7-dfc57b6faacf" targetNamespace="http://schemas.microsoft.com/office/2006/metadata/properties" ma:root="true" ma:fieldsID="13233be9b07c6ee5b97c4744f469d8ea" ns2:_="" ns3:_="">
    <xsd:import namespace="75de8b18-0d20-4bbd-afca-90ddc8012e31"/>
    <xsd:import namespace="7108a25f-0732-4d51-82e7-dfc57b6faacf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e8b18-0d20-4bbd-afca-90ddc8012e31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35" nillable="true" ma:taxonomy="true" ma:internalName="lcf76f155ced4ddcb4097134ff3c332f" ma:taxonomyFieldName="MediaServiceImageTags" ma:displayName="Image Tags" ma:readOnly="false" ma:fieldId="{5cf76f15-5ced-4ddc-b409-7134ff3c332f}" ma:taxonomyMulti="true" ma:sspId="1286ec34-a2ae-4ac6-b6b4-0b3167cce8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4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4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8a25f-0732-4d51-82e7-dfc57b6faacf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6" nillable="true" ma:displayName="Taxonomy Catch All Column" ma:hidden="true" ma:list="{3f81e5e1-8d42-4b9e-bbf7-3d9d21836f26}" ma:internalName="TaxCatchAll" ma:showField="CatchAllData" ma:web="7108a25f-0732-4d51-82e7-dfc57b6fa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82C40D-B172-4FBB-96C6-542488CA6D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59EA25-7C2F-451E-A1F7-E1C344E0F0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de8b18-0d20-4bbd-afca-90ddc8012e31"/>
    <ds:schemaRef ds:uri="7108a25f-0732-4d51-82e7-dfc57b6faa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c37a091-b9a6-47e5-98d0-903d4a419203}" enabled="0" method="" siteId="{ec37a091-b9a6-47e5-98d0-903d4a41920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6942</TotalTime>
  <Words>6862</Words>
  <Application>Microsoft Office PowerPoint</Application>
  <PresentationFormat>Widescreen</PresentationFormat>
  <Paragraphs>647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Calibri</vt:lpstr>
      <vt:lpstr>Courier New</vt:lpstr>
      <vt:lpstr>NimbusRomNo9L</vt:lpstr>
      <vt:lpstr>Oswald</vt:lpstr>
      <vt:lpstr>Title Slides</vt:lpstr>
      <vt:lpstr>Section Divider Slides</vt:lpstr>
      <vt:lpstr>Text Slides</vt:lpstr>
      <vt:lpstr>Photo Slides</vt:lpstr>
      <vt:lpstr>Graph Slides</vt:lpstr>
      <vt:lpstr>Table Slides</vt:lpstr>
      <vt:lpstr>Closing Slides</vt:lpstr>
      <vt:lpstr>Click to Edit 1-Line Title</vt:lpstr>
      <vt:lpstr>Click to Edit 2-Line Title</vt:lpstr>
      <vt:lpstr>Click to Edit 1-Line Title</vt:lpstr>
      <vt:lpstr>Click to Edit 2-Line Title</vt:lpstr>
      <vt:lpstr>Click to Edit 1-Line Title</vt:lpstr>
      <vt:lpstr>Title &amp; Content</vt:lpstr>
      <vt:lpstr>Title, Subtitle &amp; Content</vt:lpstr>
      <vt:lpstr>Title &amp; Two Column Content</vt:lpstr>
      <vt:lpstr>Title &amp; Bulleted List</vt:lpstr>
      <vt:lpstr>Title, Subtitle &amp; Bulleted List</vt:lpstr>
      <vt:lpstr>Click to Add Title</vt:lpstr>
      <vt:lpstr>Click to Edit 2-Line Title</vt:lpstr>
      <vt:lpstr>Edit 1-Line Title</vt:lpstr>
      <vt:lpstr>Click to Edit 2-Line Title</vt:lpstr>
      <vt:lpstr>Edit 1-Line Title</vt:lpstr>
      <vt:lpstr>Click to Edit 2-Line Title</vt:lpstr>
      <vt:lpstr>To meet accessibility standards, please add slide title here. </vt:lpstr>
      <vt:lpstr>To meet accessibility standards, please add slide title here.</vt:lpstr>
      <vt:lpstr>To meet accessibility standards, please add slide title here.</vt:lpstr>
      <vt:lpstr>To meet accessibility standards, please add slide title here.</vt:lpstr>
      <vt:lpstr>To meet accessibility standards, please add slide title here.</vt:lpstr>
      <vt:lpstr>To meet accessibility standards, please add slide title here.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1-Line Title</vt:lpstr>
      <vt:lpstr>Click to Edit 2-Line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 Atmospheric Sciences Core Powerpoint</dc:title>
  <dc:creator>Weber, Elizabeth;Schuler, Heather</dc:creator>
  <cp:lastModifiedBy>Schuler, Heather</cp:lastModifiedBy>
  <cp:revision>184</cp:revision>
  <dcterms:created xsi:type="dcterms:W3CDTF">2022-09-16T20:35:48Z</dcterms:created>
  <dcterms:modified xsi:type="dcterms:W3CDTF">2026-04-01T15:44:45Z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0x010100F1A5A8A83377BF4C8AED7A9229F48746</vt:lpwstr>
  </property>
  <property fmtid="{D5CDD505-2E9C-101B-9397-08002B2CF9AE}" pid="3" name="MediaServiceImageTags">
    <vt:lpwstr/>
  </property>
</Properties>
</file>