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1" r:id="rId5"/>
    <p:sldId id="263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3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t practi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97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+ Whit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A97DB-0D5E-B948-A88D-51AD16EF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29" y="3940079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D42E5A5-C3F6-0E46-BE63-1991485CB5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16" y="5694044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7336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FF7B-8EB7-E944-81D6-BFFF3641F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1837987"/>
            <a:ext cx="5669691" cy="3926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B0ADA-C7B4-8746-A253-DB8CA8DCE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37987"/>
            <a:ext cx="5669691" cy="3926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4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lank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9F3ED9-8339-7A4F-9545-D213ED742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2171621"/>
            <a:ext cx="5669691" cy="437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10A489A-4F67-2340-91D6-36B26B71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71621"/>
            <a:ext cx="5669691" cy="437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67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8641491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88CDA0-28B2-1142-AF5D-85401A50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1791729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C2BCD1E-0073-2344-B1EC-B08CA8BD6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245585"/>
            <a:ext cx="5597610" cy="42967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93F5A-91E1-9145-BC8C-E59527CC9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55110"/>
            <a:ext cx="5597610" cy="42967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C6ED90-CCB5-E847-A356-92FD6BA47E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1791729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50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Slide - Green +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954C1-DD6B-3B41-8D09-7805E4A3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98606"/>
            <a:ext cx="3463754" cy="1699054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30DEBC-2133-FD4A-85C7-E86D7C12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908256"/>
            <a:ext cx="3463754" cy="3566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BB3B5-AE59-4841-A13C-F1F9E92D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682" y="484094"/>
            <a:ext cx="7110693" cy="5082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76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Slide - Blank Green +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165D-AC6C-4743-A16D-EBBC1EAA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07774"/>
            <a:ext cx="3463754" cy="1699054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900CF-71BB-CF46-B3A8-E10763AF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117424"/>
            <a:ext cx="3463754" cy="4332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F28210-E9B6-42EE-B994-CE3ADB29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682" y="484093"/>
            <a:ext cx="7110693" cy="59661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DDC5-D844-CC49-8475-8E90A3AB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457200"/>
            <a:ext cx="4253041" cy="1600200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E7E59-108A-A14D-A303-406314319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489828" cy="4785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918E2-8D82-3E4F-86F3-4D9FF229B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84" y="2057400"/>
            <a:ext cx="4253041" cy="374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771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4D4E92-2499-8F47-9B92-AE3273D6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41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74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Green">
    <p:bg>
      <p:bgPr>
        <a:solidFill>
          <a:srgbClr val="009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84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993B75-1F82-864F-BEEB-20B73F1A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C55C62-4E4C-D74F-9F88-FBBFEC6F52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70864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0C13D4-63AE-7C4D-A066-B5C82460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9"/>
            <a:ext cx="11491782" cy="35536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03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CB275-21B9-AA40-AD09-998563A3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2137718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34723-A922-C64B-B61D-894A47D5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679887"/>
            <a:ext cx="5597610" cy="3065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6F3DC-82CA-724D-9986-4CCBC146D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689412"/>
            <a:ext cx="5597610" cy="3065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4E0D043-4951-494A-A2F4-D5F1944507A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2137718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0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F465E8-99B4-1044-B027-5C51D0E0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8"/>
            <a:ext cx="11491782" cy="4367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09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8704244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C4BAAE-DE9A-764C-B9A9-98DB04E4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6"/>
            <a:ext cx="11491782" cy="4701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18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49C5CF-D69B-9947-9774-C0D7DEFD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7"/>
            <a:ext cx="11491782" cy="3932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38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25650B-A443-D04F-B471-C3D0E55B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496861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F7B0841-1247-164A-B8C7-095B4A581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3762731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61959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21BDDC-4D65-6F46-9A7E-F150C21B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C9DA5-B31F-EC4A-8D8B-8BC6EF07A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95225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9162ABC-463C-4B44-871D-0030A804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45247"/>
            <a:ext cx="114917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55AA115-1ABE-214F-ACD0-6B7CA2240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89" y="1805747"/>
            <a:ext cx="114917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83F9464-3B62-2F4F-B6E5-0C3DACF4B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98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E927-93A5-AF4F-A526-7A306FF3D781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736E33-5730-544E-B0A9-E785C5CF4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4481" y="63613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CF60AD-0C9B-2E4C-B5B8-AD38AF08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457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E814-68E4-0C4A-BCC3-703C26BE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4" r:id="rId3"/>
    <p:sldLayoutId id="2147483653" r:id="rId4"/>
    <p:sldLayoutId id="2147483661" r:id="rId5"/>
    <p:sldLayoutId id="2147483654" r:id="rId6"/>
    <p:sldLayoutId id="2147483652" r:id="rId7"/>
    <p:sldLayoutId id="2147483649" r:id="rId8"/>
    <p:sldLayoutId id="2147483650" r:id="rId9"/>
    <p:sldLayoutId id="2147483651" r:id="rId10"/>
    <p:sldLayoutId id="2147483663" r:id="rId11"/>
    <p:sldLayoutId id="2147483662" r:id="rId12"/>
    <p:sldLayoutId id="2147483665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48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B284A1-4730-FB4C-833B-61379760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7FE60E-191E-874D-91EF-A815A8A5D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003A-A0C6-B14F-AFA4-C3563D5F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FF4503-0DB2-4183-A3C1-530A179BF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C129-DE2D-F447-BB07-ED62D4B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BFB15-69BB-2B49-99EF-127E21EFD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DD8BB-9E43-1648-AA68-0CEFA797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719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E31D-B374-394E-9A40-713BECF7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3AFC-B35C-404F-8A94-2D6C4013C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B445-61FD-2F48-9C22-F1849048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64885-5764-D34D-83F9-ACFF5B58DE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6ED60-36E3-2046-9C33-EA13A2FAA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5853-ADA2-194F-97BA-4AA7DF14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6B00E-D3ED-FF47-BA20-74DB220A6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8516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Green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Title Slide - Green +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Schuler, Heather</dc:creator>
  <cp:lastModifiedBy>Heather Schuler</cp:lastModifiedBy>
  <cp:revision>24</cp:revision>
  <dcterms:created xsi:type="dcterms:W3CDTF">2020-09-16T16:31:21Z</dcterms:created>
  <dcterms:modified xsi:type="dcterms:W3CDTF">2023-09-13T17:38:55Z</dcterms:modified>
</cp:coreProperties>
</file>