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93" d="100"/>
          <a:sy n="93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er, Heather" userId="66c25ca9-6f23-4b48-9c2d-f585d63f2c31" providerId="ADAL" clId="{53E49376-6C07-4A7A-BFA1-6E91A4E08DCF}"/>
    <pc:docChg chg="modMainMaster">
      <pc:chgData name="Schuler, Heather" userId="66c25ca9-6f23-4b48-9c2d-f585d63f2c31" providerId="ADAL" clId="{53E49376-6C07-4A7A-BFA1-6E91A4E08DCF}" dt="2026-04-01T14:58:54.465" v="9" actId="962"/>
      <pc:docMkLst>
        <pc:docMk/>
      </pc:docMkLst>
      <pc:sldMasterChg chg="modSldLayout">
        <pc:chgData name="Schuler, Heather" userId="66c25ca9-6f23-4b48-9c2d-f585d63f2c31" providerId="ADAL" clId="{53E49376-6C07-4A7A-BFA1-6E91A4E08DCF}" dt="2026-04-01T14:58:37.978" v="7" actId="962"/>
        <pc:sldMasterMkLst>
          <pc:docMk/>
          <pc:sldMasterMk cId="1314949058" sldId="2147483659"/>
        </pc:sldMasterMkLst>
        <pc:sldLayoutChg chg="modSp mod">
          <pc:chgData name="Schuler, Heather" userId="66c25ca9-6f23-4b48-9c2d-f585d63f2c31" providerId="ADAL" clId="{53E49376-6C07-4A7A-BFA1-6E91A4E08DCF}" dt="2026-04-01T14:58:27.154" v="2" actId="962"/>
          <pc:sldLayoutMkLst>
            <pc:docMk/>
            <pc:sldMasterMk cId="1314949058" sldId="2147483659"/>
            <pc:sldLayoutMk cId="3795897517" sldId="2147483668"/>
          </pc:sldLayoutMkLst>
          <pc:picChg chg="mod">
            <ac:chgData name="Schuler, Heather" userId="66c25ca9-6f23-4b48-9c2d-f585d63f2c31" providerId="ADAL" clId="{53E49376-6C07-4A7A-BFA1-6E91A4E08DCF}" dt="2026-04-01T14:58:27.154" v="2" actId="962"/>
            <ac:picMkLst>
              <pc:docMk/>
              <pc:sldMasterMk cId="1314949058" sldId="2147483659"/>
              <pc:sldLayoutMk cId="3795897517" sldId="2147483668"/>
              <ac:picMk id="9" creationId="{8E7CA230-FA87-4EC5-96C9-936FF3B60ECC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31.227" v="4" actId="962"/>
          <pc:sldLayoutMkLst>
            <pc:docMk/>
            <pc:sldMasterMk cId="1314949058" sldId="2147483659"/>
            <pc:sldLayoutMk cId="2462592171" sldId="2147483675"/>
          </pc:sldLayoutMkLst>
          <pc:picChg chg="mod">
            <ac:chgData name="Schuler, Heather" userId="66c25ca9-6f23-4b48-9c2d-f585d63f2c31" providerId="ADAL" clId="{53E49376-6C07-4A7A-BFA1-6E91A4E08DCF}" dt="2026-04-01T14:58:31.227" v="4" actId="962"/>
            <ac:picMkLst>
              <pc:docMk/>
              <pc:sldMasterMk cId="1314949058" sldId="2147483659"/>
              <pc:sldLayoutMk cId="2462592171" sldId="2147483675"/>
              <ac:picMk id="13" creationId="{36859AD6-3211-44AA-8FED-0F0328949CB1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35.890" v="6" actId="962"/>
          <pc:sldLayoutMkLst>
            <pc:docMk/>
            <pc:sldMasterMk cId="1314949058" sldId="2147483659"/>
            <pc:sldLayoutMk cId="215895585" sldId="2147483708"/>
          </pc:sldLayoutMkLst>
          <pc:picChg chg="mod">
            <ac:chgData name="Schuler, Heather" userId="66c25ca9-6f23-4b48-9c2d-f585d63f2c31" providerId="ADAL" clId="{53E49376-6C07-4A7A-BFA1-6E91A4E08DCF}" dt="2026-04-01T14:58:35.890" v="6" actId="962"/>
            <ac:picMkLst>
              <pc:docMk/>
              <pc:sldMasterMk cId="1314949058" sldId="2147483659"/>
              <pc:sldLayoutMk cId="215895585" sldId="2147483708"/>
              <ac:picMk id="13" creationId="{6F746C42-1110-448F-AE90-988E0A95D6A7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29.282" v="3" actId="962"/>
          <pc:sldLayoutMkLst>
            <pc:docMk/>
            <pc:sldMasterMk cId="1314949058" sldId="2147483659"/>
            <pc:sldLayoutMk cId="351776533" sldId="2147483714"/>
          </pc:sldLayoutMkLst>
          <pc:picChg chg="mod">
            <ac:chgData name="Schuler, Heather" userId="66c25ca9-6f23-4b48-9c2d-f585d63f2c31" providerId="ADAL" clId="{53E49376-6C07-4A7A-BFA1-6E91A4E08DCF}" dt="2026-04-01T14:58:29.282" v="3" actId="962"/>
            <ac:picMkLst>
              <pc:docMk/>
              <pc:sldMasterMk cId="1314949058" sldId="2147483659"/>
              <pc:sldLayoutMk cId="351776533" sldId="2147483714"/>
              <ac:picMk id="11" creationId="{74BE6D97-DA54-45B9-AC20-CF8A5B4D1C22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33.225" v="5" actId="962"/>
          <pc:sldLayoutMkLst>
            <pc:docMk/>
            <pc:sldMasterMk cId="1314949058" sldId="2147483659"/>
            <pc:sldLayoutMk cId="2824879606" sldId="2147483715"/>
          </pc:sldLayoutMkLst>
          <pc:picChg chg="mod">
            <ac:chgData name="Schuler, Heather" userId="66c25ca9-6f23-4b48-9c2d-f585d63f2c31" providerId="ADAL" clId="{53E49376-6C07-4A7A-BFA1-6E91A4E08DCF}" dt="2026-04-01T14:58:33.225" v="5" actId="962"/>
            <ac:picMkLst>
              <pc:docMk/>
              <pc:sldMasterMk cId="1314949058" sldId="2147483659"/>
              <pc:sldLayoutMk cId="2824879606" sldId="2147483715"/>
              <ac:picMk id="13" creationId="{43B33789-37A6-4F4D-95CE-4A5362EEC08C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37.978" v="7" actId="962"/>
          <pc:sldLayoutMkLst>
            <pc:docMk/>
            <pc:sldMasterMk cId="1314949058" sldId="2147483659"/>
            <pc:sldLayoutMk cId="3388835872" sldId="2147483716"/>
          </pc:sldLayoutMkLst>
          <pc:picChg chg="mod">
            <ac:chgData name="Schuler, Heather" userId="66c25ca9-6f23-4b48-9c2d-f585d63f2c31" providerId="ADAL" clId="{53E49376-6C07-4A7A-BFA1-6E91A4E08DCF}" dt="2026-04-01T14:58:37.978" v="7" actId="962"/>
            <ac:picMkLst>
              <pc:docMk/>
              <pc:sldMasterMk cId="1314949058" sldId="2147483659"/>
              <pc:sldLayoutMk cId="3388835872" sldId="2147483716"/>
              <ac:picMk id="13" creationId="{8F00D62B-B155-43A5-A091-B2BDEE3DFE42}"/>
            </ac:picMkLst>
          </pc:picChg>
        </pc:sldLayoutChg>
      </pc:sldMasterChg>
      <pc:sldMasterChg chg="modSldLayout">
        <pc:chgData name="Schuler, Heather" userId="66c25ca9-6f23-4b48-9c2d-f585d63f2c31" providerId="ADAL" clId="{53E49376-6C07-4A7A-BFA1-6E91A4E08DCF}" dt="2026-04-01T14:58:19.346" v="1" actId="962"/>
        <pc:sldMasterMkLst>
          <pc:docMk/>
          <pc:sldMasterMk cId="3974183152" sldId="2147483671"/>
        </pc:sldMasterMkLst>
        <pc:sldLayoutChg chg="modSp mod">
          <pc:chgData name="Schuler, Heather" userId="66c25ca9-6f23-4b48-9c2d-f585d63f2c31" providerId="ADAL" clId="{53E49376-6C07-4A7A-BFA1-6E91A4E08DCF}" dt="2026-04-01T14:58:16.683" v="0" actId="962"/>
          <pc:sldLayoutMkLst>
            <pc:docMk/>
            <pc:sldMasterMk cId="3974183152" sldId="2147483671"/>
            <pc:sldLayoutMk cId="4218642973" sldId="2147483672"/>
          </pc:sldLayoutMkLst>
          <pc:picChg chg="mod">
            <ac:chgData name="Schuler, Heather" userId="66c25ca9-6f23-4b48-9c2d-f585d63f2c31" providerId="ADAL" clId="{53E49376-6C07-4A7A-BFA1-6E91A4E08DCF}" dt="2026-04-01T14:58:16.683" v="0" actId="962"/>
            <ac:picMkLst>
              <pc:docMk/>
              <pc:sldMasterMk cId="3974183152" sldId="2147483671"/>
              <pc:sldLayoutMk cId="4218642973" sldId="2147483672"/>
              <ac:picMk id="10" creationId="{7628D1C5-64B1-473C-9CC6-7189E73C9C51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19.346" v="1" actId="962"/>
          <pc:sldLayoutMkLst>
            <pc:docMk/>
            <pc:sldMasterMk cId="3974183152" sldId="2147483671"/>
            <pc:sldLayoutMk cId="996900220" sldId="2147483712"/>
          </pc:sldLayoutMkLst>
          <pc:picChg chg="mod">
            <ac:chgData name="Schuler, Heather" userId="66c25ca9-6f23-4b48-9c2d-f585d63f2c31" providerId="ADAL" clId="{53E49376-6C07-4A7A-BFA1-6E91A4E08DCF}" dt="2026-04-01T14:58:19.346" v="1" actId="962"/>
            <ac:picMkLst>
              <pc:docMk/>
              <pc:sldMasterMk cId="3974183152" sldId="2147483671"/>
              <pc:sldLayoutMk cId="996900220" sldId="2147483712"/>
              <ac:picMk id="8" creationId="{F0653028-6378-41B5-92C1-83B36D50E5B3}"/>
            </ac:picMkLst>
          </pc:picChg>
        </pc:sldLayoutChg>
      </pc:sldMasterChg>
      <pc:sldMasterChg chg="modSldLayout">
        <pc:chgData name="Schuler, Heather" userId="66c25ca9-6f23-4b48-9c2d-f585d63f2c31" providerId="ADAL" clId="{53E49376-6C07-4A7A-BFA1-6E91A4E08DCF}" dt="2026-04-01T14:58:54.465" v="9" actId="962"/>
        <pc:sldMasterMkLst>
          <pc:docMk/>
          <pc:sldMasterMk cId="3100967188" sldId="2147483691"/>
        </pc:sldMasterMkLst>
        <pc:sldLayoutChg chg="modSp mod">
          <pc:chgData name="Schuler, Heather" userId="66c25ca9-6f23-4b48-9c2d-f585d63f2c31" providerId="ADAL" clId="{53E49376-6C07-4A7A-BFA1-6E91A4E08DCF}" dt="2026-04-01T14:58:52.410" v="8" actId="962"/>
          <pc:sldLayoutMkLst>
            <pc:docMk/>
            <pc:sldMasterMk cId="3100967188" sldId="2147483691"/>
            <pc:sldLayoutMk cId="673280754" sldId="2147483692"/>
          </pc:sldLayoutMkLst>
          <pc:picChg chg="mod">
            <ac:chgData name="Schuler, Heather" userId="66c25ca9-6f23-4b48-9c2d-f585d63f2c31" providerId="ADAL" clId="{53E49376-6C07-4A7A-BFA1-6E91A4E08DCF}" dt="2026-04-01T14:58:52.410" v="8" actId="962"/>
            <ac:picMkLst>
              <pc:docMk/>
              <pc:sldMasterMk cId="3100967188" sldId="2147483691"/>
              <pc:sldLayoutMk cId="673280754" sldId="2147483692"/>
              <ac:picMk id="5" creationId="{1E816719-7E28-4B92-9A80-145526DE8695}"/>
            </ac:picMkLst>
          </pc:picChg>
        </pc:sldLayoutChg>
        <pc:sldLayoutChg chg="modSp mod">
          <pc:chgData name="Schuler, Heather" userId="66c25ca9-6f23-4b48-9c2d-f585d63f2c31" providerId="ADAL" clId="{53E49376-6C07-4A7A-BFA1-6E91A4E08DCF}" dt="2026-04-01T14:58:54.465" v="9" actId="962"/>
          <pc:sldLayoutMkLst>
            <pc:docMk/>
            <pc:sldMasterMk cId="3100967188" sldId="2147483691"/>
            <pc:sldLayoutMk cId="562085602" sldId="2147483713"/>
          </pc:sldLayoutMkLst>
          <pc:picChg chg="mod">
            <ac:chgData name="Schuler, Heather" userId="66c25ca9-6f23-4b48-9c2d-f585d63f2c31" providerId="ADAL" clId="{53E49376-6C07-4A7A-BFA1-6E91A4E08DCF}" dt="2026-04-01T14:58:54.465" v="9" actId="962"/>
            <ac:picMkLst>
              <pc:docMk/>
              <pc:sldMasterMk cId="3100967188" sldId="2147483691"/>
              <pc:sldLayoutMk cId="562085602" sldId="2147483713"/>
              <ac:picMk id="4" creationId="{2B01686D-76DF-42DA-96B0-935BF8F5343F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he UND Aerospace Earth System Science and Policy department logo.">
            <a:extLst>
              <a:ext uri="{FF2B5EF4-FFF2-40B4-BE49-F238E27FC236}">
                <a16:creationId xmlns:a16="http://schemas.microsoft.com/office/drawing/2014/main" id="{842D85E0-4265-4968-9F14-D8A872896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E7CA230-FA87-4EC5-96C9-936FF3B6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BE6D97-DA54-45B9-AC20-CF8A5B4D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6859AD6-3211-44AA-8FED-0F0328949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3B33789-37A6-4F4D-95CE-4A5362EE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F746C42-1110-448F-AE90-988E0A95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F00D62B-B155-43A5-A091-B2BDEE3DF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 6" descr="The UND Aerospace Earth System Science and Policy department logo.">
            <a:extLst>
              <a:ext uri="{FF2B5EF4-FFF2-40B4-BE49-F238E27FC236}">
                <a16:creationId xmlns:a16="http://schemas.microsoft.com/office/drawing/2014/main" id="{7E094DCF-EC70-418D-8AC7-DDF64D1C17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E816719-7E28-4B92-9A80-145526DE8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7" y="2248131"/>
            <a:ext cx="5018115" cy="1672705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01686D-76DF-42DA-96B0-935BF8F5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7" y="2248131"/>
            <a:ext cx="5018115" cy="16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28D1C5-64B1-473C-9CC6-7189E73C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19" y="185008"/>
            <a:ext cx="3569187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653028-6378-41B5-92C1-83B36D50E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19" y="185008"/>
            <a:ext cx="3569187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ESSP Core Powerpoint</dc:title>
  <dc:creator>Weber, Elizabeth;Schuler, Heather</dc:creator>
  <cp:lastModifiedBy>Schuler, Heather</cp:lastModifiedBy>
  <cp:revision>184</cp:revision>
  <dcterms:created xsi:type="dcterms:W3CDTF">2022-09-16T20:35:48Z</dcterms:created>
  <dcterms:modified xsi:type="dcterms:W3CDTF">2026-04-01T14:58:56Z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