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84" d="100"/>
          <a:sy n="84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he UND Aerospace Space Studies department logo.">
            <a:extLst>
              <a:ext uri="{FF2B5EF4-FFF2-40B4-BE49-F238E27FC236}">
                <a16:creationId xmlns:a16="http://schemas.microsoft.com/office/drawing/2014/main" id="{4E6D46A6-88FE-446E-A250-690EF991A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The UND Aerospace Space Studies department logo.">
            <a:extLst>
              <a:ext uri="{FF2B5EF4-FFF2-40B4-BE49-F238E27FC236}">
                <a16:creationId xmlns:a16="http://schemas.microsoft.com/office/drawing/2014/main" id="{FFEB4D60-8614-4E22-BD4A-40919EC46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Graphic 8" descr="The UND Aerospace Space Studies department logo.">
            <a:extLst>
              <a:ext uri="{FF2B5EF4-FFF2-40B4-BE49-F238E27FC236}">
                <a16:creationId xmlns:a16="http://schemas.microsoft.com/office/drawing/2014/main" id="{DB1403DC-C690-408A-AA22-FBD7C9156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Space Studies department logo.">
            <a:extLst>
              <a:ext uri="{FF2B5EF4-FFF2-40B4-BE49-F238E27FC236}">
                <a16:creationId xmlns:a16="http://schemas.microsoft.com/office/drawing/2014/main" id="{99FB97D2-6403-4EAC-8D2B-A03EDE8A9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Space Studies department logo.">
            <a:extLst>
              <a:ext uri="{FF2B5EF4-FFF2-40B4-BE49-F238E27FC236}">
                <a16:creationId xmlns:a16="http://schemas.microsoft.com/office/drawing/2014/main" id="{9DD752A7-94E7-40D6-8C79-E028C86674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Graphic 11" descr="The UND Aerospace Space Studies department logo.">
            <a:extLst>
              <a:ext uri="{FF2B5EF4-FFF2-40B4-BE49-F238E27FC236}">
                <a16:creationId xmlns:a16="http://schemas.microsoft.com/office/drawing/2014/main" id="{48E28A59-F056-4869-AA97-6C9DE673E5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0" name="Graphic 9" descr="The UND Aerospace Space Studies department logo.">
            <a:extLst>
              <a:ext uri="{FF2B5EF4-FFF2-40B4-BE49-F238E27FC236}">
                <a16:creationId xmlns:a16="http://schemas.microsoft.com/office/drawing/2014/main" id="{2E94EA80-ECBB-4F80-9D77-E6451C770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6" name="Graphic 5" descr="The UND Aerospace Space Studies department logo.">
            <a:extLst>
              <a:ext uri="{FF2B5EF4-FFF2-40B4-BE49-F238E27FC236}">
                <a16:creationId xmlns:a16="http://schemas.microsoft.com/office/drawing/2014/main" id="{ACF62A8D-3D09-426F-AAEF-0E66C68840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he UND Aerospace Space Studies department logo.">
            <a:extLst>
              <a:ext uri="{FF2B5EF4-FFF2-40B4-BE49-F238E27FC236}">
                <a16:creationId xmlns:a16="http://schemas.microsoft.com/office/drawing/2014/main" id="{1D6515A2-B33E-4207-8560-11DF2B86D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0"/>
            <a:ext cx="5018114" cy="1672705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5" name="Graphic 4" descr="The UND Aerospace Space Studies department logo.">
            <a:extLst>
              <a:ext uri="{FF2B5EF4-FFF2-40B4-BE49-F238E27FC236}">
                <a16:creationId xmlns:a16="http://schemas.microsoft.com/office/drawing/2014/main" id="{12DE7E99-0477-43CE-B782-312F0F63C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0"/>
            <a:ext cx="5018114" cy="16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 descr="The UND Aerospace Space Studies department logo.">
            <a:extLst>
              <a:ext uri="{FF2B5EF4-FFF2-40B4-BE49-F238E27FC236}">
                <a16:creationId xmlns:a16="http://schemas.microsoft.com/office/drawing/2014/main" id="{40E19615-B972-4B5D-9872-46C8B728C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18" y="178796"/>
            <a:ext cx="3569188" cy="1189729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9" name="Graphic 8" descr="The UND Aerospace Space Studies department logo.">
            <a:extLst>
              <a:ext uri="{FF2B5EF4-FFF2-40B4-BE49-F238E27FC236}">
                <a16:creationId xmlns:a16="http://schemas.microsoft.com/office/drawing/2014/main" id="{D33B335F-8B64-4153-8F17-348BC06D8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18" y="178796"/>
            <a:ext cx="3569188" cy="1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6889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Weber, Elizabeth</dc:creator>
  <cp:lastModifiedBy>Hillestad, Matthew</cp:lastModifiedBy>
  <cp:revision>185</cp:revision>
  <dcterms:created xsi:type="dcterms:W3CDTF">2022-09-16T20:35:48Z</dcterms:created>
  <dcterms:modified xsi:type="dcterms:W3CDTF">2025-03-19T14:17:53Z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