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2"/>
  </p:notesMasterIdLst>
  <p:sldIdLst>
    <p:sldId id="305" r:id="rId10"/>
    <p:sldId id="306" r:id="rId11"/>
    <p:sldId id="268" r:id="rId12"/>
    <p:sldId id="308" r:id="rId13"/>
    <p:sldId id="292" r:id="rId14"/>
    <p:sldId id="311" r:id="rId15"/>
    <p:sldId id="312" r:id="rId16"/>
    <p:sldId id="313" r:id="rId17"/>
    <p:sldId id="314" r:id="rId18"/>
    <p:sldId id="315" r:id="rId19"/>
    <p:sldId id="264" r:id="rId20"/>
    <p:sldId id="320" r:id="rId21"/>
    <p:sldId id="301" r:id="rId22"/>
    <p:sldId id="321" r:id="rId23"/>
    <p:sldId id="302" r:id="rId24"/>
    <p:sldId id="322" r:id="rId25"/>
    <p:sldId id="270" r:id="rId26"/>
    <p:sldId id="323" r:id="rId27"/>
    <p:sldId id="303" r:id="rId28"/>
    <p:sldId id="324" r:id="rId29"/>
    <p:sldId id="316" r:id="rId30"/>
    <p:sldId id="325" r:id="rId31"/>
    <p:sldId id="287" r:id="rId32"/>
    <p:sldId id="288" r:id="rId33"/>
    <p:sldId id="317" r:id="rId34"/>
    <p:sldId id="286" r:id="rId35"/>
    <p:sldId id="276" r:id="rId36"/>
    <p:sldId id="273" r:id="rId37"/>
    <p:sldId id="318" r:id="rId38"/>
    <p:sldId id="319" r:id="rId39"/>
    <p:sldId id="275" r:id="rId40"/>
    <p:sldId id="3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97" d="100"/>
          <a:sy n="97" d="100"/>
        </p:scale>
        <p:origin x="53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he UND Aerospace Space Studies department logo.">
            <a:extLst>
              <a:ext uri="{FF2B5EF4-FFF2-40B4-BE49-F238E27FC236}">
                <a16:creationId xmlns:a16="http://schemas.microsoft.com/office/drawing/2014/main" id="{4E6D46A6-88FE-446E-A250-690EF991A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The UND Aerospace Space Studies department logo.">
            <a:extLst>
              <a:ext uri="{FF2B5EF4-FFF2-40B4-BE49-F238E27FC236}">
                <a16:creationId xmlns:a16="http://schemas.microsoft.com/office/drawing/2014/main" id="{FFEB4D60-8614-4E22-BD4A-40919EC46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6DDB399F-39BD-4F6A-A5E8-F201E877B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Graphic 8" descr="The UND Aerospace Space Studies department logo.">
            <a:extLst>
              <a:ext uri="{FF2B5EF4-FFF2-40B4-BE49-F238E27FC236}">
                <a16:creationId xmlns:a16="http://schemas.microsoft.com/office/drawing/2014/main" id="{DB1403DC-C690-408A-AA22-FBD7C9156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0C8ECCF-6FF4-4541-A21B-7D06C0F6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Space Studies department logo.">
            <a:extLst>
              <a:ext uri="{FF2B5EF4-FFF2-40B4-BE49-F238E27FC236}">
                <a16:creationId xmlns:a16="http://schemas.microsoft.com/office/drawing/2014/main" id="{99FB97D2-6403-4EAC-8D2B-A03EDE8A9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4B508C88-CBDF-44E1-940A-E683CB621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Graphic 10" descr="The UND Aerospace Space Studies department logo.">
            <a:extLst>
              <a:ext uri="{FF2B5EF4-FFF2-40B4-BE49-F238E27FC236}">
                <a16:creationId xmlns:a16="http://schemas.microsoft.com/office/drawing/2014/main" id="{9DD752A7-94E7-40D6-8C79-E028C86674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een Slashes">
            <a:extLst>
              <a:ext uri="{FF2B5EF4-FFF2-40B4-BE49-F238E27FC236}">
                <a16:creationId xmlns:a16="http://schemas.microsoft.com/office/drawing/2014/main" id="{37F82BD4-8099-47A6-B304-012A9A6F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Graphic 11" descr="The UND Aerospace Space Studies department logo.">
            <a:extLst>
              <a:ext uri="{FF2B5EF4-FFF2-40B4-BE49-F238E27FC236}">
                <a16:creationId xmlns:a16="http://schemas.microsoft.com/office/drawing/2014/main" id="{48E28A59-F056-4869-AA97-6C9DE673E5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een Slashes">
            <a:extLst>
              <a:ext uri="{FF2B5EF4-FFF2-40B4-BE49-F238E27FC236}">
                <a16:creationId xmlns:a16="http://schemas.microsoft.com/office/drawing/2014/main" id="{352F0675-D916-4573-9525-81F71DDA5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120859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0" name="Graphic 9" descr="The UND Aerospace Space Studies department logo.">
            <a:extLst>
              <a:ext uri="{FF2B5EF4-FFF2-40B4-BE49-F238E27FC236}">
                <a16:creationId xmlns:a16="http://schemas.microsoft.com/office/drawing/2014/main" id="{2E94EA80-ECBB-4F80-9D77-E6451C770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1426" y="60338"/>
            <a:ext cx="3303371" cy="11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6" name="Graphic 5" descr="The UND Aerospace Space Studies department logo.">
            <a:extLst>
              <a:ext uri="{FF2B5EF4-FFF2-40B4-BE49-F238E27FC236}">
                <a16:creationId xmlns:a16="http://schemas.microsoft.com/office/drawing/2014/main" id="{ACF62A8D-3D09-426F-AAEF-0E66C68840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8901" y="853346"/>
            <a:ext cx="4814196" cy="16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The UND Aerospace Space Studies department logo.">
            <a:extLst>
              <a:ext uri="{FF2B5EF4-FFF2-40B4-BE49-F238E27FC236}">
                <a16:creationId xmlns:a16="http://schemas.microsoft.com/office/drawing/2014/main" id="{1D6515A2-B33E-4207-8560-11DF2B86D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0"/>
            <a:ext cx="5018114" cy="1672705"/>
          </a:xfrm>
          <a:prstGeom prst="rect">
            <a:avLst/>
          </a:prstGeom>
        </p:spPr>
      </p:pic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5" name="Graphic 4" descr="The UND Aerospace Space Studies department logo.">
            <a:extLst>
              <a:ext uri="{FF2B5EF4-FFF2-40B4-BE49-F238E27FC236}">
                <a16:creationId xmlns:a16="http://schemas.microsoft.com/office/drawing/2014/main" id="{12DE7E99-0477-43CE-B782-312F0F63C2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6938" y="2248130"/>
            <a:ext cx="5018114" cy="16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 descr="The UND Aerospace Space Studies department logo.">
            <a:extLst>
              <a:ext uri="{FF2B5EF4-FFF2-40B4-BE49-F238E27FC236}">
                <a16:creationId xmlns:a16="http://schemas.microsoft.com/office/drawing/2014/main" id="{40E19615-B972-4B5D-9872-46C8B728C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9718" y="178796"/>
            <a:ext cx="3569188" cy="1189729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9" name="White Slashes">
            <a:extLst>
              <a:ext uri="{FF2B5EF4-FFF2-40B4-BE49-F238E27FC236}">
                <a16:creationId xmlns:a16="http://schemas.microsoft.com/office/drawing/2014/main" id="{809D6F69-6E95-4DE4-9942-F3D67E27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334616"/>
            <a:ext cx="2743200" cy="914400"/>
          </a:xfrm>
          <a:prstGeom prst="rect">
            <a:avLst/>
          </a:prstGeom>
        </p:spPr>
      </p:pic>
      <p:pic>
        <p:nvPicPr>
          <p:cNvPr id="9" name="Graphic 8" descr="The UND Aerospace Space Studies department logo.">
            <a:extLst>
              <a:ext uri="{FF2B5EF4-FFF2-40B4-BE49-F238E27FC236}">
                <a16:creationId xmlns:a16="http://schemas.microsoft.com/office/drawing/2014/main" id="{D33B335F-8B64-4153-8F17-348BC06D8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718" y="178796"/>
            <a:ext cx="3569188" cy="11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</TotalTime>
  <Words>6862</Words>
  <Application>Microsoft Office PowerPoint</Application>
  <PresentationFormat>Widescreen</PresentationFormat>
  <Paragraphs>647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Space Studies Core Powerpoint</dc:title>
  <dc:creator>Weber, Elizabeth;Schuler, Heather</dc:creator>
  <cp:lastModifiedBy>Schuler, Heather</cp:lastModifiedBy>
  <cp:revision>185</cp:revision>
  <dcterms:created xsi:type="dcterms:W3CDTF">2022-09-16T20:35:48Z</dcterms:created>
  <dcterms:modified xsi:type="dcterms:W3CDTF">2026-04-01T14:44:11Z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