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4660"/>
  </p:normalViewPr>
  <p:slideViewPr>
    <p:cSldViewPr>
      <p:cViewPr varScale="1">
        <p:scale>
          <a:sx n="110" d="100"/>
          <a:sy n="110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1863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63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3E43A-D0F1-414C-A4C6-FBD7503196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54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28AE8CAC-6695-46D5-BCA7-6BDFE819CDB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3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F004C7EB-BD48-4BA6-A484-5129C841DB41}" type="datetimeFigureOut">
              <a:rPr lang="en-US" smtClean="0"/>
              <a:t>4/25/2019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Arial" charset="0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hyperlink" Target="http://www.youtube.com/watch?v=J-eC45cghyk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://www.youtube.com/watch?v=oZNSszq9O-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youtube.com/watch?v=B17TmSSb5aI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676400"/>
            <a:ext cx="5486400" cy="2362200"/>
          </a:xfrm>
        </p:spPr>
        <p:txBody>
          <a:bodyPr/>
          <a:lstStyle/>
          <a:p>
            <a:r>
              <a:rPr lang="en-US" dirty="0" smtClean="0"/>
              <a:t>Space Rocks!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4267200"/>
            <a:ext cx="5410200" cy="1752600"/>
          </a:xfrm>
        </p:spPr>
        <p:txBody>
          <a:bodyPr/>
          <a:lstStyle/>
          <a:p>
            <a:r>
              <a:rPr lang="en-US" dirty="0" smtClean="0"/>
              <a:t>Caitlin Nolby</a:t>
            </a:r>
          </a:p>
          <a:p>
            <a:r>
              <a:rPr lang="en-US" dirty="0" smtClean="0"/>
              <a:t>North Dakota NASA Space Grant</a:t>
            </a:r>
            <a:endParaRPr lang="en-US" dirty="0"/>
          </a:p>
        </p:txBody>
      </p:sp>
      <p:pic>
        <p:nvPicPr>
          <p:cNvPr id="1026" name="Picture 2" descr="http://mublog.marymount.edu/MUBlog/eadoberportfolio/files/2013/02/Educational-Computer-Games-For-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0" y="152400"/>
            <a:ext cx="2743200" cy="1828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tspaceeducation.org/images/vsep/167837main_morgan_students_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1" y="4775703"/>
            <a:ext cx="2910532" cy="19347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nationalgeographic.com/wpf/media-live/photos/000/578/overrides/mars-rover-landing-sequence-lowering-sky-crane_57832_600x4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6" r="9505"/>
          <a:stretch/>
        </p:blipFill>
        <p:spPr bwMode="auto">
          <a:xfrm>
            <a:off x="82236" y="2655681"/>
            <a:ext cx="1670364" cy="24521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isdomsnettet.dk/image/145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47" y="1543616"/>
            <a:ext cx="1830306" cy="17888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nergia.ru/ru/im/4-is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17">
            <a:off x="1469738" y="3222583"/>
            <a:ext cx="2073123" cy="186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/>
              <a:t>Space Rocks Defined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1219199"/>
            <a:ext cx="8534401" cy="28194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sng" dirty="0" smtClean="0">
                <a:solidFill>
                  <a:srgbClr val="E829F7"/>
                </a:solidFill>
                <a:latin typeface="+mj-lt"/>
              </a:rPr>
              <a:t>Meteoroid</a:t>
            </a:r>
            <a:r>
              <a:rPr lang="en-US" dirty="0" smtClean="0">
                <a:latin typeface="+mj-lt"/>
              </a:rPr>
              <a:t>: Small </a:t>
            </a:r>
            <a:r>
              <a:rPr lang="en-US" dirty="0">
                <a:latin typeface="+mj-lt"/>
              </a:rPr>
              <a:t>(less than 10 meters) </a:t>
            </a:r>
            <a:r>
              <a:rPr lang="en-US" dirty="0" smtClean="0">
                <a:latin typeface="+mj-lt"/>
              </a:rPr>
              <a:t>rock/metallic object </a:t>
            </a:r>
            <a:r>
              <a:rPr lang="en-US" dirty="0">
                <a:solidFill>
                  <a:srgbClr val="E829F7"/>
                </a:solidFill>
                <a:latin typeface="+mj-lt"/>
              </a:rPr>
              <a:t>IN SPACE</a:t>
            </a:r>
          </a:p>
          <a:p>
            <a:r>
              <a:rPr lang="en-US" sz="2800" u="sng" kern="0" dirty="0" smtClean="0">
                <a:solidFill>
                  <a:srgbClr val="FFFF00"/>
                </a:solidFill>
                <a:latin typeface="+mj-lt"/>
              </a:rPr>
              <a:t>Meteor</a:t>
            </a:r>
            <a:r>
              <a:rPr lang="en-US" kern="0" dirty="0">
                <a:latin typeface="+mj-lt"/>
              </a:rPr>
              <a:t>: The light produced when a meteoroid </a:t>
            </a:r>
            <a:r>
              <a:rPr lang="en-US" kern="0" dirty="0">
                <a:solidFill>
                  <a:srgbClr val="FFFF00"/>
                </a:solidFill>
                <a:latin typeface="+mj-lt"/>
              </a:rPr>
              <a:t>ENTERS THE </a:t>
            </a:r>
            <a:r>
              <a:rPr lang="en-US" kern="0" dirty="0" smtClean="0">
                <a:solidFill>
                  <a:srgbClr val="FFFF00"/>
                </a:solidFill>
                <a:latin typeface="+mj-lt"/>
              </a:rPr>
              <a:t>ATMOSPHERE </a:t>
            </a:r>
            <a:r>
              <a:rPr lang="en-US" kern="0" dirty="0" smtClean="0">
                <a:latin typeface="+mj-lt"/>
              </a:rPr>
              <a:t>(sometimes called a “shooting star”)</a:t>
            </a:r>
          </a:p>
          <a:p>
            <a:r>
              <a:rPr lang="en-US" sz="2800" u="sng" kern="0" dirty="0" smtClean="0">
                <a:solidFill>
                  <a:srgbClr val="00FF00"/>
                </a:solidFill>
                <a:latin typeface="+mj-lt"/>
              </a:rPr>
              <a:t>Meteorite</a:t>
            </a:r>
            <a:r>
              <a:rPr lang="en-US" kern="0" dirty="0" smtClean="0">
                <a:latin typeface="+mj-lt"/>
              </a:rPr>
              <a:t>: A natural rock/metallic object from space that has fallen to </a:t>
            </a:r>
            <a:r>
              <a:rPr lang="en-US" kern="0" dirty="0" smtClean="0">
                <a:solidFill>
                  <a:srgbClr val="00FF00"/>
                </a:solidFill>
                <a:latin typeface="+mj-lt"/>
              </a:rPr>
              <a:t>EARTH’S SURFACE</a:t>
            </a:r>
          </a:p>
        </p:txBody>
      </p:sp>
      <p:pic>
        <p:nvPicPr>
          <p:cNvPr id="9" name="Picture 7" descr="1997 XF11 flyby of Earth - Durda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871" y="4049559"/>
            <a:ext cx="3195637" cy="218916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748436" y="4412833"/>
            <a:ext cx="381015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A </a:t>
            </a:r>
            <a:r>
              <a:rPr lang="en-US" altLang="en-US" sz="2800" dirty="0">
                <a:solidFill>
                  <a:srgbClr val="E829F7"/>
                </a:solidFill>
                <a:latin typeface="+mj-lt"/>
              </a:rPr>
              <a:t>METEOROID </a:t>
            </a:r>
            <a:r>
              <a:rPr lang="en-US" altLang="en-US" sz="2800" dirty="0">
                <a:latin typeface="+mj-lt"/>
              </a:rPr>
              <a:t>approaching the Earth.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03" y="4061749"/>
            <a:ext cx="4038600" cy="2414588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509303" y="4629834"/>
            <a:ext cx="426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+mj-lt"/>
              </a:rPr>
              <a:t>A </a:t>
            </a:r>
            <a:r>
              <a:rPr lang="en-US" altLang="en-US" sz="2800" dirty="0">
                <a:solidFill>
                  <a:srgbClr val="FFFF00"/>
                </a:solidFill>
                <a:latin typeface="+mj-lt"/>
              </a:rPr>
              <a:t>METEOR</a:t>
            </a:r>
            <a:r>
              <a:rPr lang="en-US" altLang="en-US" sz="2800" dirty="0">
                <a:latin typeface="+mj-lt"/>
              </a:rPr>
              <a:t> formed by a meteoroid entering the atmosphere at high velocity.</a:t>
            </a:r>
          </a:p>
        </p:txBody>
      </p:sp>
      <p:pic>
        <p:nvPicPr>
          <p:cNvPr id="13" name="Picture 10" descr="Gibeon IVA 56 cm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950732"/>
            <a:ext cx="2216150" cy="2743200"/>
          </a:xfrm>
          <a:prstGeom prst="rect">
            <a:avLst/>
          </a:prstGeom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868118" y="4055962"/>
            <a:ext cx="3886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+mn-lt"/>
              </a:rPr>
              <a:t>A </a:t>
            </a:r>
            <a:r>
              <a:rPr lang="en-US" altLang="en-US" sz="2800" dirty="0">
                <a:solidFill>
                  <a:srgbClr val="00FF00"/>
                </a:solidFill>
                <a:latin typeface="+mn-lt"/>
              </a:rPr>
              <a:t>METEORITE</a:t>
            </a:r>
            <a:r>
              <a:rPr lang="en-US" altLang="en-US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which is a part of the meteoroid that survived atmospheric entry and reached the ground.</a:t>
            </a:r>
          </a:p>
        </p:txBody>
      </p:sp>
    </p:spTree>
    <p:extLst>
      <p:ext uri="{BB962C8B-B14F-4D97-AF65-F5344CB8AC3E}">
        <p14:creationId xmlns:p14="http://schemas.microsoft.com/office/powerpoint/2010/main" val="2228551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0" grpId="1"/>
      <p:bldP spid="12" grpId="0"/>
      <p:bldP spid="12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/>
              <a:t>Space Rocks Defined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1219199"/>
            <a:ext cx="8534401" cy="48768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+mj-lt"/>
              </a:rPr>
              <a:t>Where do they come from?</a:t>
            </a:r>
          </a:p>
          <a:p>
            <a:r>
              <a:rPr lang="en-US" kern="0" dirty="0" smtClean="0">
                <a:latin typeface="+mj-lt"/>
              </a:rPr>
              <a:t>Why study space rocks?</a:t>
            </a:r>
          </a:p>
          <a:p>
            <a:r>
              <a:rPr lang="en-US" kern="0" dirty="0" smtClean="0">
                <a:latin typeface="+mj-lt"/>
              </a:rPr>
              <a:t>Samples of the early Solar System</a:t>
            </a:r>
          </a:p>
          <a:p>
            <a:r>
              <a:rPr lang="en-US" kern="0" dirty="0" smtClean="0">
                <a:latin typeface="+mj-lt"/>
              </a:rPr>
              <a:t>Meteor Showers (Comet Tails)</a:t>
            </a:r>
          </a:p>
          <a:p>
            <a:r>
              <a:rPr lang="en-US" kern="0" dirty="0" smtClean="0">
                <a:latin typeface="+mj-lt"/>
              </a:rPr>
              <a:t>Impacts!! – Planetary Protection</a:t>
            </a:r>
          </a:p>
        </p:txBody>
      </p:sp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199"/>
            <a:ext cx="2238375" cy="137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00" y="2206424"/>
            <a:ext cx="211527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universetoday.com/wp-content/uploads/2010/04/ppdisk-580x4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5700"/>
            <a:ext cx="3502025" cy="25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mazing-space.stsci.edu/news/archive/2007/03/graphics/asteroidbelt_map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12" y="2767736"/>
            <a:ext cx="4226403" cy="38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6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/>
              <a:t>Impacts in Our Solar System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1219199"/>
            <a:ext cx="8534401" cy="52251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+mj-lt"/>
              </a:rPr>
              <a:t>Mercury, Moon, Mars</a:t>
            </a:r>
          </a:p>
          <a:p>
            <a:r>
              <a:rPr lang="en-US" kern="0" dirty="0" smtClean="0">
                <a:latin typeface="+mj-lt"/>
              </a:rPr>
              <a:t>Gale Crater and Curiosity Rover</a:t>
            </a:r>
          </a:p>
        </p:txBody>
      </p:sp>
      <p:pic>
        <p:nvPicPr>
          <p:cNvPr id="8194" name="Picture 2" descr="http://space-facts.com/wp-content/uploads/mercu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cranewestchristmas.com/images/mo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2729974" cy="26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roposed Landing Site for Curiosity Inside Gale Cr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55853"/>
            <a:ext cx="3353548" cy="25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yenimesaj.com.tr/images/haber/361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445031" cy="21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4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mail.colonial.net/~hkaiter/Aaascienceimages2137/dinosaur_aster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1312863"/>
            <a:ext cx="41148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montessorimuddle.org/wp-content/uploads/2011/06/Chicxul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3" y="1312863"/>
            <a:ext cx="324167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/>
              <a:t>Impacts on Earth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1219199"/>
            <a:ext cx="8534401" cy="52251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kern="0" dirty="0" smtClean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6750" y="2857500"/>
            <a:ext cx="7810500" cy="3733800"/>
            <a:chOff x="666750" y="2857500"/>
            <a:chExt cx="7810500" cy="3733800"/>
          </a:xfrm>
        </p:grpSpPr>
        <p:pic>
          <p:nvPicPr>
            <p:cNvPr id="5" name="Picture 4" descr="Meteor Crater Arizo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0" y="2951163"/>
              <a:ext cx="5459413" cy="354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66750" y="2857500"/>
              <a:ext cx="7810500" cy="830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FFFF00"/>
                  </a:solidFill>
                </a:rPr>
                <a:t>Meteor Crater (Arizona) was formed by the impact of an ~50 meter iron asteroid ~50,000 years ago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314700" y="6191250"/>
              <a:ext cx="26098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000500" y="6134100"/>
              <a:ext cx="1562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/>
                <a:t>1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009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Peekskill meteorite and Car Bi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3513138" cy="4211638"/>
          </a:xfrm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676400" y="3810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+mj-lt"/>
              </a:rPr>
              <a:t>Peekskill Meteorite (12.4 kg) and 1980 Chevrolet Malibu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989388" y="1600200"/>
            <a:ext cx="48498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October 9, 1992 – Peekskill, NY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Calibri" pitchFamily="34" charset="0"/>
              </a:rPr>
              <a:t>Michelle </a:t>
            </a:r>
            <a:r>
              <a:rPr lang="en-US" altLang="en-US" dirty="0">
                <a:latin typeface="Calibri" pitchFamily="34" charset="0"/>
              </a:rPr>
              <a:t>Knapp - 18 </a:t>
            </a:r>
            <a:r>
              <a:rPr lang="en-US" altLang="en-US" dirty="0" err="1">
                <a:latin typeface="Calibri" pitchFamily="34" charset="0"/>
              </a:rPr>
              <a:t>yr</a:t>
            </a:r>
            <a:r>
              <a:rPr lang="en-US" altLang="en-US" dirty="0">
                <a:latin typeface="Calibri" pitchFamily="34" charset="0"/>
              </a:rPr>
              <a:t> old, HS senior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 When police arrived on the scene, they filed a report for criminal mischief by a very strong male.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The smell of gas from the punctured gas tank prompted the fire department to investigate, at which time they found the meteorite. </a:t>
            </a:r>
          </a:p>
        </p:txBody>
      </p:sp>
    </p:spTree>
    <p:extLst>
      <p:ext uri="{BB962C8B-B14F-4D97-AF65-F5344CB8AC3E}">
        <p14:creationId xmlns:p14="http://schemas.microsoft.com/office/powerpoint/2010/main" val="926343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627">
            <a:off x="6620473" y="609600"/>
            <a:ext cx="2057400" cy="36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E829F7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i="1" dirty="0" smtClean="0"/>
              <a:t>Space Rocks! </a:t>
            </a:r>
            <a:r>
              <a:rPr lang="en-US" dirty="0" smtClean="0"/>
              <a:t>Board Game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799" y="1219199"/>
            <a:ext cx="5943601" cy="52251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+mj-lt"/>
              </a:rPr>
              <a:t>Dice App: “Prime Dice”</a:t>
            </a:r>
          </a:p>
          <a:p>
            <a:r>
              <a:rPr lang="en-US" kern="0" dirty="0" smtClean="0">
                <a:latin typeface="+mj-lt"/>
              </a:rPr>
              <a:t>Game Rules</a:t>
            </a:r>
          </a:p>
          <a:p>
            <a:r>
              <a:rPr lang="en-US" kern="0" dirty="0" smtClean="0">
                <a:latin typeface="+mj-lt"/>
              </a:rPr>
              <a:t>Make each board game space into an 8.5x11, and tape up around the classroom for a “life size” version of the game</a:t>
            </a:r>
          </a:p>
          <a:p>
            <a:r>
              <a:rPr lang="en-US" i="1" kern="0" dirty="0" smtClean="0">
                <a:latin typeface="+mj-lt"/>
              </a:rPr>
              <a:t>Meteor</a:t>
            </a:r>
            <a:r>
              <a:rPr lang="en-US" kern="0" dirty="0" smtClean="0">
                <a:latin typeface="+mj-lt"/>
              </a:rPr>
              <a:t> </a:t>
            </a:r>
            <a:r>
              <a:rPr lang="en-US" i="1" kern="0" dirty="0" smtClean="0">
                <a:latin typeface="+mj-lt"/>
              </a:rPr>
              <a:t>Zone </a:t>
            </a:r>
            <a:r>
              <a:rPr lang="en-US" kern="0" dirty="0" smtClean="0">
                <a:latin typeface="+mj-lt"/>
              </a:rPr>
              <a:t>and </a:t>
            </a:r>
            <a:r>
              <a:rPr lang="en-US" i="1" kern="0" dirty="0" smtClean="0">
                <a:latin typeface="+mj-lt"/>
              </a:rPr>
              <a:t>Meteorite</a:t>
            </a:r>
            <a:r>
              <a:rPr lang="en-US" kern="0" dirty="0" smtClean="0">
                <a:latin typeface="+mj-lt"/>
              </a:rPr>
              <a:t> </a:t>
            </a:r>
            <a:r>
              <a:rPr lang="en-US" i="1" kern="0" dirty="0" smtClean="0">
                <a:latin typeface="+mj-lt"/>
              </a:rPr>
              <a:t>Zone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5748" y="3822251"/>
            <a:ext cx="3712464" cy="2622091"/>
            <a:chOff x="905748" y="3822251"/>
            <a:chExt cx="3712464" cy="2622091"/>
          </a:xfrm>
        </p:grpSpPr>
        <p:pic>
          <p:nvPicPr>
            <p:cNvPr id="1035" name="Picture 11" descr="http://dontweightaround.files.wordpress.com/2011/12/children-playing-board-gam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748" y="3822251"/>
              <a:ext cx="3712464" cy="2622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" t="11575" b="9943"/>
            <a:stretch/>
          </p:blipFill>
          <p:spPr bwMode="auto">
            <a:xfrm rot="21384027">
              <a:off x="1605748" y="4773458"/>
              <a:ext cx="2212159" cy="146060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Top"/>
              <a:lightRig rig="balanced" dir="t">
                <a:rot lat="0" lon="0" rev="8700000"/>
              </a:lightRig>
            </a:scene3d>
            <a:sp3d extrusionH="69850">
              <a:bevelT w="190500"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6774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stronomyClass">
  <a:themeElements>
    <a:clrScheme name="Pixel 1">
      <a:dk1>
        <a:srgbClr val="0066FF"/>
      </a:dk1>
      <a:lt1>
        <a:srgbClr val="FFFFFF"/>
      </a:lt1>
      <a:dk2>
        <a:srgbClr val="000066"/>
      </a:dk2>
      <a:lt2>
        <a:srgbClr val="FFFFFF"/>
      </a:lt2>
      <a:accent1>
        <a:srgbClr val="6699FF"/>
      </a:accent1>
      <a:accent2>
        <a:srgbClr val="3333FF"/>
      </a:accent2>
      <a:accent3>
        <a:srgbClr val="AAAAB8"/>
      </a:accent3>
      <a:accent4>
        <a:srgbClr val="DADADA"/>
      </a:accent4>
      <a:accent5>
        <a:srgbClr val="B8CAFF"/>
      </a:accent5>
      <a:accent6>
        <a:srgbClr val="2D2DE7"/>
      </a:accent6>
      <a:hlink>
        <a:srgbClr val="FFCC00"/>
      </a:hlink>
      <a:folHlink>
        <a:srgbClr val="0000CC"/>
      </a:folHlink>
    </a:clrScheme>
    <a:fontScheme name="Calibri throughou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AstronomyClass</Template>
  <TotalTime>1697</TotalTime>
  <Words>284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PGothic</vt:lpstr>
      <vt:lpstr>Arial</vt:lpstr>
      <vt:lpstr>Arial Black</vt:lpstr>
      <vt:lpstr>Calibri</vt:lpstr>
      <vt:lpstr>Times New Roman</vt:lpstr>
      <vt:lpstr>Wingdings</vt:lpstr>
      <vt:lpstr>AstronomyClass</vt:lpstr>
      <vt:lpstr>Space Rocks!</vt:lpstr>
      <vt:lpstr>Space Rocks Defined</vt:lpstr>
      <vt:lpstr>Space Rocks Defined</vt:lpstr>
      <vt:lpstr>Impacts in Our Solar System</vt:lpstr>
      <vt:lpstr>Impacts on Earth</vt:lpstr>
      <vt:lpstr>PowerPoint Presentation</vt:lpstr>
      <vt:lpstr>Space Rocks! Board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Educator Resources in Space Sciences</dc:title>
  <dc:creator>Francesca</dc:creator>
  <cp:lastModifiedBy>Hillestad, Matthew</cp:lastModifiedBy>
  <cp:revision>107</cp:revision>
  <dcterms:created xsi:type="dcterms:W3CDTF">2013-02-22T15:22:01Z</dcterms:created>
  <dcterms:modified xsi:type="dcterms:W3CDTF">2019-04-25T17:02:35Z</dcterms:modified>
</cp:coreProperties>
</file>