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386" r:id="rId2"/>
    <p:sldId id="427" r:id="rId3"/>
    <p:sldId id="428" r:id="rId4"/>
    <p:sldId id="420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C02"/>
    <a:srgbClr val="009644"/>
    <a:srgbClr val="8A39F7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-X8acD_r3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ujk0UKEPb8Q?t=6m6s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7829" y="2977949"/>
            <a:ext cx="6925571" cy="1119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</a:t>
            </a:r>
            <a:r>
              <a:rPr lang="en-US" dirty="0"/>
              <a:t>E</a:t>
            </a:r>
            <a:r>
              <a:rPr lang="en-US" dirty="0" smtClean="0"/>
              <a:t>ducator Resources and Mars Rover Lander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67179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mars explorati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" y="656469"/>
            <a:ext cx="2590800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50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6041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74786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6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67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705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59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62975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4901" y="0"/>
            <a:ext cx="98432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400" y="-35003"/>
            <a:ext cx="5544078" cy="1478570"/>
          </a:xfrm>
        </p:spPr>
        <p:txBody>
          <a:bodyPr/>
          <a:lstStyle/>
          <a:p>
            <a:pPr algn="ctr"/>
            <a:r>
              <a:rPr lang="en-US" b="1" dirty="0" smtClean="0"/>
              <a:t>Mars Rover </a:t>
            </a:r>
            <a:r>
              <a:rPr lang="en-US" b="1" dirty="0"/>
              <a:t>L</a:t>
            </a:r>
            <a:r>
              <a:rPr lang="en-US" b="1" dirty="0" smtClean="0"/>
              <a:t>ander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300" y="2887133"/>
            <a:ext cx="8626475" cy="38227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You’ve been selected by NASA to design a landing system that will safely land the NASA Insight Rover on Mars! NASA has provided you with an assortment of materials. Chose wisely; NASA is depending on you!</a:t>
            </a:r>
          </a:p>
        </p:txBody>
      </p:sp>
    </p:spTree>
    <p:extLst>
      <p:ext uri="{BB962C8B-B14F-4D97-AF65-F5344CB8AC3E}">
        <p14:creationId xmlns:p14="http://schemas.microsoft.com/office/powerpoint/2010/main" val="37191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89918"/>
            <a:ext cx="9905998" cy="1478570"/>
          </a:xfrm>
        </p:spPr>
        <p:txBody>
          <a:bodyPr/>
          <a:lstStyle/>
          <a:p>
            <a:pPr algn="ctr"/>
            <a:r>
              <a:rPr lang="en-US" b="1" dirty="0" smtClean="0"/>
              <a:t>Mars rover lander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Critical Thinking Questions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69533"/>
            <a:ext cx="9905999" cy="44704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Did your rover land safely?</a:t>
            </a:r>
          </a:p>
          <a:p>
            <a:pPr marL="1257300" lvl="2" indent="-457200">
              <a:buFont typeface="+mj-lt"/>
              <a:buAutoNum type="alphaLcPeriod"/>
            </a:pPr>
            <a:r>
              <a:rPr lang="en-US" sz="2200" dirty="0" smtClean="0"/>
              <a:t>What caused it to land safely? (or) Why did your </a:t>
            </a:r>
            <a:r>
              <a:rPr lang="en-US" sz="2200" dirty="0"/>
              <a:t>r</a:t>
            </a:r>
            <a:r>
              <a:rPr lang="en-US" sz="2200" dirty="0" smtClean="0"/>
              <a:t>over crash land? What could you have done differently?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Take a look at other teams’ designs. What materials did they use? Did their results differ from yours? Describe the outcomes.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could be the real-life consequences of using a compromised parachute?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should scientists consider when selecting materials? (think of sizes, weight, composition of the atmosphere,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Extra consideration: Integrate this activity into the classroom – add budgets, weight restrictions, competition between NASA centers,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hlinkClick r:id="rId2"/>
              </a:rPr>
              <a:t>Land on Mars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363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32" y="304800"/>
            <a:ext cx="3520573" cy="352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8375" b="12059"/>
          <a:stretch/>
        </p:blipFill>
        <p:spPr bwMode="auto">
          <a:xfrm>
            <a:off x="0" y="0"/>
            <a:ext cx="78851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rovers ma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54" y="3276600"/>
            <a:ext cx="605054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495800"/>
            <a:ext cx="5486400" cy="18367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How can students relate to rovers? </a:t>
            </a:r>
          </a:p>
          <a:p>
            <a:endParaRPr lang="en-US" sz="1800" dirty="0"/>
          </a:p>
          <a:p>
            <a:r>
              <a:rPr lang="en-US" sz="1800" dirty="0" smtClean="0"/>
              <a:t>Mars, Moon, remote RC cars, drones, Roomba, etc.\</a:t>
            </a:r>
          </a:p>
          <a:p>
            <a:r>
              <a:rPr lang="en-US" sz="1800" dirty="0" smtClean="0">
                <a:hlinkClick r:id="rId5"/>
              </a:rPr>
              <a:t>Mars Rover Test Drive</a:t>
            </a:r>
            <a:r>
              <a:rPr lang="en-US" sz="1800" dirty="0" smtClean="0"/>
              <a:t>: Send Rhett &amp; Link to Mars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18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399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3082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56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13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75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13659</TotalTime>
  <Words>280</Words>
  <Application>Microsoft Office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Purple_Galaxy_Widescreen</vt:lpstr>
      <vt:lpstr>NASA Educator Resources and Mars Rover Lander</vt:lpstr>
      <vt:lpstr>Mars Rover Lander</vt:lpstr>
      <vt:lpstr>Mars rover lander Critical Thinking Questions</vt:lpstr>
      <vt:lpstr>PowerPoint Presentation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174</cp:revision>
  <dcterms:created xsi:type="dcterms:W3CDTF">2013-06-12T19:37:48Z</dcterms:created>
  <dcterms:modified xsi:type="dcterms:W3CDTF">2019-04-25T18:52:49Z</dcterms:modified>
</cp:coreProperties>
</file>