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7"/>
  </p:notesMasterIdLst>
  <p:handoutMasterIdLst>
    <p:handoutMasterId r:id="rId8"/>
  </p:handout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89068" autoAdjust="0"/>
  </p:normalViewPr>
  <p:slideViewPr>
    <p:cSldViewPr snapToGrid="0">
      <p:cViewPr varScale="1">
        <p:scale>
          <a:sx n="101" d="100"/>
          <a:sy n="101" d="100"/>
        </p:scale>
        <p:origin x="12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7504833-5192-4A52-8E50-FE679419C09D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85280F1-2015-47B4-A979-E66D9C9B1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17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F47EBE6-1D7E-413B-BBE8-1F43E2FF17D9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4A04339-A7C4-4570-ABEF-F86BDA469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57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04339-A7C4-4570-ABEF-F86BDA4699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32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734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734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946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9325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299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80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749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982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623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666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356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319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142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62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910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80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072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7197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mailto:cnolby@space.edu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hyperlink" Target="mailto:msaad@space.edu" TargetMode="External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ix5sCm4Sl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mars image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842" y="1433272"/>
            <a:ext cx="3641119" cy="364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3356" y="4273528"/>
            <a:ext cx="8791575" cy="1710371"/>
          </a:xfrm>
        </p:spPr>
        <p:txBody>
          <a:bodyPr>
            <a:normAutofit fontScale="92500" lnSpcReduction="20000"/>
          </a:bodyPr>
          <a:lstStyle/>
          <a:p>
            <a:r>
              <a:rPr lang="en-US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15, 2018</a:t>
            </a:r>
          </a:p>
          <a:p>
            <a:r>
              <a:rPr lang="en-US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Caitlin Nolby (</a:t>
            </a:r>
            <a:r>
              <a:rPr lang="en-US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cnolby@space.edu</a:t>
            </a:r>
            <a:r>
              <a:rPr lang="en-US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en-US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Marissa Saad (</a:t>
            </a:r>
            <a:r>
              <a:rPr lang="en-US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msaad@space.edu</a:t>
            </a:r>
            <a:r>
              <a:rPr lang="en-US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en-US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Dakota Space Grant Consortium</a:t>
            </a:r>
          </a:p>
        </p:txBody>
      </p:sp>
      <p:pic>
        <p:nvPicPr>
          <p:cNvPr id="1032" name="Picture 8" descr="http://www.clipartqueen.com/image-files/astronaut-on-the-mo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305" y="0"/>
            <a:ext cx="1817753" cy="338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cosatra.com/wp-content/themes/alhena-lite/images/background/patterns/tool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2121">
            <a:off x="16102123" y="-3209375"/>
            <a:ext cx="212658" cy="8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822" y="2387286"/>
            <a:ext cx="8950407" cy="1579603"/>
          </a:xfrm>
        </p:spPr>
        <p:txBody>
          <a:bodyPr>
            <a:noAutofit/>
          </a:bodyPr>
          <a:lstStyle/>
          <a:p>
            <a:r>
              <a:rPr lang="en-US" dirty="0" smtClean="0"/>
              <a:t>Mission to Mars and</a:t>
            </a:r>
            <a:br>
              <a:rPr lang="en-US" dirty="0" smtClean="0"/>
            </a:br>
            <a:r>
              <a:rPr lang="en-US" dirty="0" smtClean="0"/>
              <a:t>NASA educator resources</a:t>
            </a:r>
            <a:endParaRPr lang="en-US" dirty="0"/>
          </a:p>
        </p:txBody>
      </p:sp>
      <p:pic>
        <p:nvPicPr>
          <p:cNvPr id="1030" name="Picture 6" descr="https://cdn2.iconfinder.com/data/icons/brainy-icons-science/120/0909-formula02-51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8696">
            <a:off x="5301101" y="169822"/>
            <a:ext cx="910389" cy="91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mars missions rovers 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6"/>
          <a:stretch/>
        </p:blipFill>
        <p:spPr bwMode="auto">
          <a:xfrm>
            <a:off x="7199085" y="5148946"/>
            <a:ext cx="4259235" cy="170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849" y="258141"/>
            <a:ext cx="1058387" cy="8733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349" y="183417"/>
            <a:ext cx="1303582" cy="1016794"/>
          </a:xfrm>
          <a:prstGeom prst="rect">
            <a:avLst/>
          </a:prstGeom>
        </p:spPr>
      </p:pic>
      <p:pic>
        <p:nvPicPr>
          <p:cNvPr id="1026" name="Picture 2" descr="http://1.bp.blogspot.com/-ANs2zVka4aM/UHE_WelDgHI/AAAAAAAAZTg/pgE6cobyh5E/s1600/Y4712_MARS_0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310" y="806662"/>
            <a:ext cx="4292857" cy="271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8607" y="-10762"/>
            <a:ext cx="28848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Neutral Buoyancy Lab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549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0" y="-37381"/>
            <a:ext cx="10339841" cy="689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001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24933" y="1143000"/>
            <a:ext cx="6180667" cy="46482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800" kern="0" dirty="0" smtClean="0">
                <a:latin typeface="+mj-lt"/>
              </a:rPr>
              <a:t>Season 2, episode 1: </a:t>
            </a:r>
            <a:r>
              <a:rPr lang="en-US" sz="2800" i="1" kern="0" dirty="0" err="1" smtClean="0">
                <a:latin typeface="+mj-lt"/>
              </a:rPr>
              <a:t>Aquabots</a:t>
            </a:r>
            <a:endParaRPr lang="en-US" sz="2800" i="1" kern="0" dirty="0" smtClean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b="1" i="1" kern="0" dirty="0" smtClean="0">
                <a:solidFill>
                  <a:srgbClr val="FFFF00"/>
                </a:solidFill>
                <a:latin typeface="+mj-lt"/>
              </a:rPr>
              <a:t>Challenge</a:t>
            </a:r>
            <a:r>
              <a:rPr lang="en-US" sz="2800" kern="0" dirty="0" smtClean="0">
                <a:latin typeface="+mj-lt"/>
              </a:rPr>
              <a:t>: NASA is currently preparing for long-duration spaceflight to Mars and needs to practice procedures in the NBL.  They need to select a contractor to design and build neutrally buoyant tools for training.</a:t>
            </a:r>
          </a:p>
          <a:p>
            <a:pPr marL="457200" indent="-457200">
              <a:buFont typeface="+mj-lt"/>
              <a:buAutoNum type="arabicPeriod"/>
            </a:pPr>
            <a:endParaRPr lang="en-US" sz="2800" kern="0" dirty="0" smtClean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kern="0" dirty="0" smtClean="0">
                <a:latin typeface="+mj-lt"/>
              </a:rPr>
              <a:t>Make predictions on given materials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kern="0" dirty="0" smtClean="0">
                <a:latin typeface="+mj-lt"/>
              </a:rPr>
              <a:t>Design your “deep sea diver”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kern="0" dirty="0" smtClean="0">
                <a:latin typeface="+mj-lt"/>
              </a:rPr>
              <a:t>Collaborative Design Review</a:t>
            </a: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5179" y="1143000"/>
            <a:ext cx="3110216" cy="202287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074" name="Picture 2" descr="https://s-media-cache-ak0.pinimg.com/736x/1b/16/63/1b16633fc03cd6625d1c583dfe21dcd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352800"/>
            <a:ext cx="4953000" cy="329751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257887" y="3810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 b="0" kern="0" dirty="0" smtClean="0"/>
              <a:t>SCIGIRLS DEEP SEA DIVER</a:t>
            </a:r>
            <a:endParaRPr lang="en-US" sz="4000" b="0" kern="0" dirty="0"/>
          </a:p>
        </p:txBody>
      </p:sp>
    </p:spTree>
    <p:extLst>
      <p:ext uri="{BB962C8B-B14F-4D97-AF65-F5344CB8AC3E}">
        <p14:creationId xmlns:p14="http://schemas.microsoft.com/office/powerpoint/2010/main" val="358987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257887" y="3810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 b="0" kern="0" dirty="0" smtClean="0"/>
              <a:t>SCIGIRLS DEEP SEA DIVER</a:t>
            </a:r>
            <a:endParaRPr lang="en-US" sz="4000" b="0" kern="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02733" y="1371600"/>
            <a:ext cx="5317067" cy="4724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kern="0" dirty="0" smtClean="0">
                <a:latin typeface="+mj-lt"/>
              </a:rPr>
              <a:t>Objective: Design and Build a Neutrally Buoyant Object</a:t>
            </a:r>
          </a:p>
          <a:p>
            <a:r>
              <a:rPr lang="en-US" sz="2800" kern="0" dirty="0" smtClean="0">
                <a:latin typeface="+mj-lt"/>
              </a:rPr>
              <a:t>What does it mean to be neutrally buoyant?</a:t>
            </a:r>
          </a:p>
          <a:p>
            <a:r>
              <a:rPr lang="en-US" sz="2800" kern="0" dirty="0" smtClean="0">
                <a:latin typeface="+mj-lt"/>
              </a:rPr>
              <a:t>Balancing act between forces</a:t>
            </a:r>
          </a:p>
          <a:p>
            <a:r>
              <a:rPr lang="en-US" sz="2800" kern="0" dirty="0" smtClean="0">
                <a:latin typeface="+mj-lt"/>
              </a:rPr>
              <a:t>Densities are equal</a:t>
            </a:r>
          </a:p>
          <a:p>
            <a:r>
              <a:rPr lang="en-US" sz="2800" kern="0" dirty="0" smtClean="0">
                <a:latin typeface="+mj-lt"/>
              </a:rPr>
              <a:t>Which planet would “float” in a giant pool of water?</a:t>
            </a:r>
          </a:p>
          <a:p>
            <a:endParaRPr lang="en-US" sz="2800" kern="0" dirty="0" smtClean="0">
              <a:latin typeface="+mj-lt"/>
            </a:endParaRPr>
          </a:p>
          <a:p>
            <a:endParaRPr lang="en-US" sz="2800" kern="0" dirty="0" smtClean="0">
              <a:latin typeface="+mj-lt"/>
            </a:endParaRPr>
          </a:p>
        </p:txBody>
      </p:sp>
      <p:pic>
        <p:nvPicPr>
          <p:cNvPr id="1028" name="Picture 4" descr="Summer Sketches.k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371600"/>
            <a:ext cx="2687661" cy="227849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1213" y="3276600"/>
            <a:ext cx="3305175" cy="33051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89004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ile2.answcdn.com/answ-cld/image/upload/w_760,c_fill,g_faces:center,q_60/v1401107807/ovdiyqdkhu1s9lxdagu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57432"/>
            <a:ext cx="5807630" cy="387430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286000" y="225559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 b="0" kern="0" dirty="0" smtClean="0"/>
              <a:t>REFLECTION</a:t>
            </a:r>
            <a:endParaRPr lang="en-US" sz="4000" b="0" kern="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01502" y="957432"/>
            <a:ext cx="5365898" cy="4724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kern="0" dirty="0" smtClean="0">
                <a:latin typeface="+mj-lt"/>
              </a:rPr>
              <a:t>What worked? Materials?</a:t>
            </a:r>
          </a:p>
          <a:p>
            <a:r>
              <a:rPr lang="en-US" sz="2800" kern="0" dirty="0" smtClean="0">
                <a:latin typeface="+mj-lt"/>
              </a:rPr>
              <a:t>Other </a:t>
            </a:r>
            <a:r>
              <a:rPr lang="en-US" sz="2800" kern="0" dirty="0" err="1" smtClean="0">
                <a:latin typeface="+mj-lt"/>
              </a:rPr>
              <a:t>applicaitons</a:t>
            </a:r>
            <a:r>
              <a:rPr lang="en-US" sz="2800" kern="0" dirty="0" smtClean="0">
                <a:latin typeface="+mj-lt"/>
              </a:rPr>
              <a:t>?</a:t>
            </a:r>
          </a:p>
          <a:p>
            <a:r>
              <a:rPr lang="en-US" sz="2800" kern="0" dirty="0" smtClean="0">
                <a:latin typeface="+mj-lt"/>
              </a:rPr>
              <a:t>Scuba divers</a:t>
            </a:r>
          </a:p>
          <a:p>
            <a:r>
              <a:rPr lang="en-US" sz="2800" kern="0" dirty="0" smtClean="0">
                <a:latin typeface="+mj-lt"/>
              </a:rPr>
              <a:t>Submarines</a:t>
            </a:r>
          </a:p>
          <a:p>
            <a:r>
              <a:rPr lang="en-US" sz="2800" kern="0" dirty="0" smtClean="0">
                <a:latin typeface="+mj-lt"/>
              </a:rPr>
              <a:t>Fish</a:t>
            </a:r>
          </a:p>
          <a:p>
            <a:r>
              <a:rPr lang="en-US" sz="2800" kern="0" dirty="0" smtClean="0">
                <a:latin typeface="+mj-lt"/>
              </a:rPr>
              <a:t>Science! –Taking ocean measurements</a:t>
            </a:r>
          </a:p>
        </p:txBody>
      </p:sp>
      <p:pic>
        <p:nvPicPr>
          <p:cNvPr id="2050" name="Picture 2" descr="http://www.defencejobs.gov.au/navy/submariners/images/tech-submar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02" y="4927428"/>
            <a:ext cx="3992895" cy="171245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whoi.edu/cms/images/lstokey/2005/1/v40n2-valdes3en_4817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94" y="4310540"/>
            <a:ext cx="3326185" cy="237268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9185" y="4353880"/>
            <a:ext cx="3048000" cy="2286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80613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9793</TotalTime>
  <Words>150</Words>
  <Application>Microsoft Office PowerPoint</Application>
  <PresentationFormat>Widescreen</PresentationFormat>
  <Paragraphs>27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MS PGothic</vt:lpstr>
      <vt:lpstr>Arial</vt:lpstr>
      <vt:lpstr>Calibri</vt:lpstr>
      <vt:lpstr>Trebuchet MS</vt:lpstr>
      <vt:lpstr>Tw Cen MT</vt:lpstr>
      <vt:lpstr>Wingdings</vt:lpstr>
      <vt:lpstr>Circuit</vt:lpstr>
      <vt:lpstr>Mission to Mars and NASA educator resources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STEM Ambassadors</dc:title>
  <dc:creator>Marissa Saad</dc:creator>
  <cp:lastModifiedBy>Hillestad, Matthew</cp:lastModifiedBy>
  <cp:revision>310</cp:revision>
  <cp:lastPrinted>2016-09-12T21:50:58Z</cp:lastPrinted>
  <dcterms:created xsi:type="dcterms:W3CDTF">2016-08-10T20:24:21Z</dcterms:created>
  <dcterms:modified xsi:type="dcterms:W3CDTF">2019-04-25T20:14:10Z</dcterms:modified>
</cp:coreProperties>
</file>