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256" r:id="rId2"/>
    <p:sldId id="382" r:id="rId3"/>
    <p:sldId id="381" r:id="rId4"/>
    <p:sldId id="383" r:id="rId5"/>
    <p:sldId id="380" r:id="rId6"/>
    <p:sldId id="384" r:id="rId7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068" autoAdjust="0"/>
  </p:normalViewPr>
  <p:slideViewPr>
    <p:cSldViewPr snapToGrid="0">
      <p:cViewPr varScale="1">
        <p:scale>
          <a:sx n="101" d="100"/>
          <a:sy n="101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04833-5192-4A52-8E50-FE679419C09D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5280F1-2015-47B4-A979-E66D9C9B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47EBE6-1D7E-413B-BBE8-1F43E2FF17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A04339-A7C4-4570-ABEF-F86BDA46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4339-A7C4-4570-ABEF-F86BDA469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32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8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1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cnolby@space.ed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mailto:msaad@space.edu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-X8acD_r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WjAXBm" TargetMode="External"/><Relationship Id="rId2" Type="http://schemas.openxmlformats.org/officeDocument/2006/relationships/hyperlink" Target="https://goo.gl/mi8gX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mars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42" y="1433272"/>
            <a:ext cx="3641119" cy="36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356" y="4273528"/>
            <a:ext cx="8791575" cy="1710371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2018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Caitlin Nolby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cnolby@space.edu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 Saad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msaad@space.edu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Dakota Space Grant Consortium</a:t>
            </a:r>
          </a:p>
        </p:txBody>
      </p:sp>
      <p:pic>
        <p:nvPicPr>
          <p:cNvPr id="1032" name="Picture 8" descr="http://www.clipartqueen.com/image-files/astronaut-on-the-mo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5" y="0"/>
            <a:ext cx="1817753" cy="3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satra.com/wp-content/themes/alhena-lite/images/background/patterns/too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21">
            <a:off x="16102123" y="-3209375"/>
            <a:ext cx="212658" cy="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822" y="2387286"/>
            <a:ext cx="8950407" cy="1579603"/>
          </a:xfrm>
        </p:spPr>
        <p:txBody>
          <a:bodyPr>
            <a:noAutofit/>
          </a:bodyPr>
          <a:lstStyle/>
          <a:p>
            <a:r>
              <a:rPr lang="en-US" dirty="0" smtClean="0"/>
              <a:t>Mission to Mars and</a:t>
            </a:r>
            <a:br>
              <a:rPr lang="en-US" dirty="0" smtClean="0"/>
            </a:br>
            <a:r>
              <a:rPr lang="en-US" dirty="0" smtClean="0"/>
              <a:t>NASA educator resources</a:t>
            </a:r>
            <a:endParaRPr lang="en-US" dirty="0"/>
          </a:p>
        </p:txBody>
      </p:sp>
      <p:pic>
        <p:nvPicPr>
          <p:cNvPr id="1030" name="Picture 6" descr="https://cdn2.iconfinder.com/data/icons/brainy-icons-science/120/0909-formula02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696">
            <a:off x="5301101" y="169822"/>
            <a:ext cx="910389" cy="9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mars missions rovers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 bwMode="auto">
          <a:xfrm>
            <a:off x="7199085" y="5148946"/>
            <a:ext cx="4259235" cy="17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49" y="258141"/>
            <a:ext cx="1058387" cy="87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49" y="183417"/>
            <a:ext cx="1303582" cy="1016794"/>
          </a:xfrm>
          <a:prstGeom prst="rect">
            <a:avLst/>
          </a:prstGeom>
        </p:spPr>
      </p:pic>
      <p:pic>
        <p:nvPicPr>
          <p:cNvPr id="1026" name="Picture 2" descr="http://1.bp.blogspot.com/-ANs2zVka4aM/UHE_WelDgHI/AAAAAAAAZTg/pgE6cobyh5E/s1600/Y4712_MARS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10" y="806662"/>
            <a:ext cx="4292857" cy="27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10762"/>
            <a:ext cx="14995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Parachutes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lessons on parachutes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1911096"/>
            <a:ext cx="4878389" cy="3880104"/>
          </a:xfrm>
        </p:spPr>
        <p:txBody>
          <a:bodyPr/>
          <a:lstStyle/>
          <a:p>
            <a:r>
              <a:rPr lang="en-US" dirty="0" smtClean="0"/>
              <a:t>Parachute Parade</a:t>
            </a:r>
          </a:p>
          <a:p>
            <a:pPr marL="0" indent="0">
              <a:buNone/>
            </a:pPr>
            <a:r>
              <a:rPr lang="en-US" i="1" dirty="0" smtClean="0"/>
              <a:t>(simpler activity for elementary)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911096"/>
            <a:ext cx="4875211" cy="3880104"/>
          </a:xfrm>
        </p:spPr>
        <p:txBody>
          <a:bodyPr/>
          <a:lstStyle/>
          <a:p>
            <a:r>
              <a:rPr lang="en-US" dirty="0" smtClean="0"/>
              <a:t>Mars Rover Lander </a:t>
            </a:r>
          </a:p>
          <a:p>
            <a:pPr marL="0" indent="0">
              <a:buNone/>
            </a:pPr>
            <a:r>
              <a:rPr lang="en-US" i="1" dirty="0" smtClean="0"/>
              <a:t>(able to adapt to higher levels)</a:t>
            </a:r>
            <a:endParaRPr lang="en-US" i="1" dirty="0"/>
          </a:p>
        </p:txBody>
      </p:sp>
      <p:pic>
        <p:nvPicPr>
          <p:cNvPr id="9" name="Picture 10" descr="http://rhanekroot.podbean.com/mf/web/5ubrq3/skydivingparachutesunsetjourney64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5" y="3389666"/>
            <a:ext cx="3964353" cy="26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edia.education.nationalgeographic.com/assets/photos/000/291/29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88" y="3389666"/>
            <a:ext cx="3524250" cy="26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906" y="247576"/>
            <a:ext cx="5872660" cy="106997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Parachute Parade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08" y="2225040"/>
            <a:ext cx="4139928" cy="31753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76400"/>
            <a:ext cx="3932237" cy="467868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Ask students if they’ve </a:t>
            </a:r>
            <a:r>
              <a:rPr lang="en-US" sz="1800" dirty="0" smtClean="0">
                <a:solidFill>
                  <a:srgbClr val="FFFF00"/>
                </a:solidFill>
              </a:rPr>
              <a:t>seen</a:t>
            </a:r>
            <a:r>
              <a:rPr lang="en-US" sz="1800" dirty="0" smtClean="0"/>
              <a:t> a parachute before.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FFFF00"/>
                </a:solidFill>
              </a:rPr>
              <a:t>Introduce Orion and SLS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FFFF00"/>
                </a:solidFill>
              </a:rPr>
              <a:t>Decorate their capsules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Brainstorm and build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FFFF00"/>
                </a:solidFill>
              </a:rPr>
              <a:t>How do you construct a parachute using only the materials provided to help their astronauts reach the ground safely.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Plan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50" dirty="0" smtClean="0">
                <a:solidFill>
                  <a:srgbClr val="FFFF00"/>
                </a:solidFill>
              </a:rPr>
              <a:t>Test the designs with other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Predict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Interpret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Discuss astronaut safety</a:t>
            </a:r>
            <a:endParaRPr lang="en-US" sz="1800" dirty="0"/>
          </a:p>
        </p:txBody>
      </p:sp>
      <p:pic>
        <p:nvPicPr>
          <p:cNvPr id="1026" name="Picture 2" descr="http://www.wired.com/images_blogs/autopia/2011/12/NASA-O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335">
            <a:off x="9114322" y="3166228"/>
            <a:ext cx="2340777" cy="2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Your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512" y="782562"/>
            <a:ext cx="5891209" cy="51985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You’ve been selected by NASA to design a parachute that will safely land their astronauts back to Earth! NASA has provided you with an assortment of parachute-building materials. Chose wisely, the lives of the crew are depending on you!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0688" y="5016382"/>
            <a:ext cx="3856037" cy="124725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How do you land on Mars?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www.youtube.com/watch?v=8-X8acD_r38</a:t>
            </a:r>
            <a:r>
              <a:rPr lang="en-US" dirty="0" smtClean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5906" y="247576"/>
            <a:ext cx="5872660" cy="1069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/>
              <a:t>Parachute Parade</a:t>
            </a:r>
            <a:endParaRPr lang="en-US" sz="4000" dirty="0"/>
          </a:p>
        </p:txBody>
      </p:sp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37" y="3099816"/>
            <a:ext cx="3285721" cy="24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328677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Mars Rover Lander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690690"/>
            <a:ext cx="10686288" cy="2597846"/>
          </a:xfrm>
        </p:spPr>
        <p:txBody>
          <a:bodyPr/>
          <a:lstStyle/>
          <a:p>
            <a:r>
              <a:rPr lang="en-US" sz="2800" dirty="0" smtClean="0"/>
              <a:t>Why should we worry about parachutes?</a:t>
            </a:r>
          </a:p>
          <a:p>
            <a:pPr lvl="1"/>
            <a:r>
              <a:rPr lang="en-US" sz="2400" dirty="0" smtClean="0"/>
              <a:t>Many space missions still</a:t>
            </a:r>
            <a:r>
              <a:rPr lang="en-US" sz="2400" i="1" dirty="0" smtClean="0"/>
              <a:t> </a:t>
            </a:r>
            <a:r>
              <a:rPr lang="en-US" sz="2400" dirty="0" smtClean="0"/>
              <a:t>use parachutes:</a:t>
            </a:r>
          </a:p>
          <a:p>
            <a:pPr lvl="1"/>
            <a:r>
              <a:rPr lang="en-US" sz="2100" dirty="0" smtClean="0"/>
              <a:t>1981-2011, </a:t>
            </a:r>
            <a:r>
              <a:rPr lang="en-US" sz="2100" smtClean="0"/>
              <a:t>the </a:t>
            </a:r>
            <a:r>
              <a:rPr lang="en-US" sz="2100" smtClean="0">
                <a:solidFill>
                  <a:srgbClr val="FFFF00"/>
                </a:solidFill>
              </a:rPr>
              <a:t>Shuttles</a:t>
            </a:r>
            <a:r>
              <a:rPr lang="en-US" sz="2100" smtClean="0"/>
              <a:t> </a:t>
            </a:r>
            <a:r>
              <a:rPr lang="en-US" sz="2100" dirty="0" smtClean="0"/>
              <a:t>land with them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2100" dirty="0" smtClean="0">
                <a:solidFill>
                  <a:srgbClr val="FFFF00"/>
                </a:solidFill>
              </a:rPr>
              <a:t>Probes or Rovers</a:t>
            </a:r>
            <a:r>
              <a:rPr lang="en-US" sz="2100" dirty="0" smtClean="0"/>
              <a:t> use them to land on planetary surfaces</a:t>
            </a:r>
            <a:endParaRPr lang="en-US" dirty="0"/>
          </a:p>
        </p:txBody>
      </p:sp>
      <p:pic>
        <p:nvPicPr>
          <p:cNvPr id="3074" name="Picture 2" descr="http://media.cmgdigital.com/shared/lt/lt_cache/thumbnail/960/img/photos/2012/05/06/92/91/Space_Shuttle_KSC10_87528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70" y="1342744"/>
            <a:ext cx="3964353" cy="24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education.nationalgeographic.com/assets/photos/000/291/29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4007335"/>
            <a:ext cx="3524250" cy="26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sa.gov/images/content/673734main_PIA15978-43_516-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0" y="4007335"/>
            <a:ext cx="3543227" cy="26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hanekroot.podbean.com/mf/web/5ubrq3/skydivingparachutesunsetjourney640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71" y="3999007"/>
            <a:ext cx="3964353" cy="26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 at NASA’s Parachutes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i="1" dirty="0" smtClean="0"/>
              <a:t>7 Minutes </a:t>
            </a:r>
            <a:r>
              <a:rPr lang="en-US" sz="2000" i="1" dirty="0"/>
              <a:t>of </a:t>
            </a:r>
            <a:r>
              <a:rPr lang="en-US" sz="2000" i="1" dirty="0" smtClean="0"/>
              <a:t>Terror</a:t>
            </a:r>
            <a:r>
              <a:rPr lang="en-US" sz="2000" dirty="0" smtClean="0"/>
              <a:t> (Curiosity landing </a:t>
            </a:r>
            <a:r>
              <a:rPr lang="en-US" sz="2000" dirty="0"/>
              <a:t>on </a:t>
            </a:r>
            <a:r>
              <a:rPr lang="en-US" sz="2000" dirty="0" smtClean="0"/>
              <a:t>Mars; 2012)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goo.gl/mi8gX3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Take a look at the Orion Parachutes!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goo.gl/WjAXBm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 rot="615810">
            <a:off x="6662656" y="2441923"/>
            <a:ext cx="4875211" cy="23472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Extra consideration: Integrate this activity into your classroom – add budgets, weight restrictions, competition between NASA centers,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9982</TotalTime>
  <Words>249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</vt:lpstr>
      <vt:lpstr>Mission to Mars and NASA educator resources</vt:lpstr>
      <vt:lpstr>Two lessons on parachutes</vt:lpstr>
      <vt:lpstr>Parachute Parade</vt:lpstr>
      <vt:lpstr>Your task:</vt:lpstr>
      <vt:lpstr>Mars Rover Lander</vt:lpstr>
      <vt:lpstr>Let’s take a look at NASA’s Parachutes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STEM Ambassadors</dc:title>
  <dc:creator>Marissa Saad</dc:creator>
  <cp:lastModifiedBy>Hillestad, Matthew</cp:lastModifiedBy>
  <cp:revision>328</cp:revision>
  <cp:lastPrinted>2016-09-12T21:50:58Z</cp:lastPrinted>
  <dcterms:created xsi:type="dcterms:W3CDTF">2016-08-10T20:24:21Z</dcterms:created>
  <dcterms:modified xsi:type="dcterms:W3CDTF">2019-04-25T20:15:03Z</dcterms:modified>
</cp:coreProperties>
</file>