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86" r:id="rId2"/>
    <p:sldId id="308" r:id="rId3"/>
    <p:sldId id="369" r:id="rId4"/>
    <p:sldId id="370" r:id="rId5"/>
    <p:sldId id="371" r:id="rId6"/>
    <p:sldId id="374" r:id="rId7"/>
    <p:sldId id="375" r:id="rId8"/>
    <p:sldId id="385" r:id="rId9"/>
    <p:sldId id="372" r:id="rId10"/>
    <p:sldId id="373" r:id="rId11"/>
    <p:sldId id="376" r:id="rId12"/>
    <p:sldId id="377" r:id="rId13"/>
    <p:sldId id="382" r:id="rId14"/>
    <p:sldId id="383" r:id="rId15"/>
    <p:sldId id="384" r:id="rId16"/>
    <p:sldId id="379" r:id="rId17"/>
    <p:sldId id="381" r:id="rId18"/>
    <p:sldId id="28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03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4DB3E-F3DF-4C10-9769-465595BF62D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D8C2-1F9A-4D1F-8DE4-EE501AA2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</p:grpSp>
      </p:grpSp>
      <p:sp>
        <p:nvSpPr>
          <p:cNvPr id="18638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638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600"/>
            </a:lvl1pPr>
            <a:lvl2pPr>
              <a:defRPr sz="2400">
                <a:latin typeface="+mj-lt"/>
              </a:defRPr>
            </a:lvl2pPr>
            <a:lvl3pPr>
              <a:defRPr>
                <a:latin typeface="+mj-lt"/>
              </a:defRPr>
            </a:lvl3pPr>
          </a:lstStyle>
          <a:p>
            <a:r>
              <a:rPr lang="en-US" dirty="0" smtClean="0"/>
              <a:t>Click to edit Master subtitle style</a:t>
            </a:r>
          </a:p>
          <a:p>
            <a:pPr lvl="1"/>
            <a:r>
              <a:rPr lang="en-US" dirty="0" err="1" smtClean="0"/>
              <a:t>Fff</a:t>
            </a:r>
            <a:endParaRPr lang="en-US" dirty="0" smtClean="0"/>
          </a:p>
          <a:p>
            <a:pPr lvl="2"/>
            <a:r>
              <a:rPr lang="en-US" dirty="0" err="1" smtClean="0"/>
              <a:t>dd</a:t>
            </a:r>
            <a:endParaRPr lang="en-US" dirty="0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pic>
        <p:nvPicPr>
          <p:cNvPr id="21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07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536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Arial" charset="0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Arial" charset="0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Arial" charset="0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psi.edu/epo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5iyZTXiX78&amp;feature=youtu.be" TargetMode="External"/><Relationship Id="rId2" Type="http://schemas.openxmlformats.org/officeDocument/2006/relationships/hyperlink" Target="http://kepler.nasa.gov/multimedia/Interactives/HowKeplerDiscoversPlanetsElementar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nasa.gov/education/materials/#.U7CCgPldV8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solarsystem.nasa.gov/yss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spacestationlive.nasa.gov/timeline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mars.jpl.nasa.gov/drc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676400"/>
            <a:ext cx="5486400" cy="2362200"/>
          </a:xfrm>
        </p:spPr>
        <p:txBody>
          <a:bodyPr/>
          <a:lstStyle/>
          <a:p>
            <a:r>
              <a:rPr lang="en-US" dirty="0" smtClean="0"/>
              <a:t>Educator Resources in</a:t>
            </a:r>
            <a:br>
              <a:rPr lang="en-US" dirty="0" smtClean="0"/>
            </a:br>
            <a:r>
              <a:rPr lang="en-US" dirty="0" smtClean="0"/>
              <a:t>Space Sciences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4267200"/>
            <a:ext cx="5410200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Caitlin Nolby</a:t>
            </a:r>
          </a:p>
          <a:p>
            <a:pPr marL="0" indent="0">
              <a:buNone/>
            </a:pPr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1026" name="Picture 2" descr="http://mublog.marymount.edu/MUBlog/eadoberportfolio/files/2013/02/Educational-Computer-Games-For-K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0" y="152400"/>
            <a:ext cx="2743200" cy="1828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82236" y="2655681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47" y="1543616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1469738" y="3222583"/>
            <a:ext cx="2073123" cy="186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07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126083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249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Planetary Science Institute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MS PGothic" pitchFamily="34" charset="-128"/>
              <a:cs typeface="+mj-cs"/>
            </a:endParaRPr>
          </a:p>
        </p:txBody>
      </p:sp>
      <p:pic>
        <p:nvPicPr>
          <p:cNvPr id="717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7" y="1100220"/>
            <a:ext cx="8202967" cy="562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5525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r>
              <a:rPr lang="en-US" dirty="0" smtClean="0"/>
              <a:t>Planetary Science Institute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678585" cy="512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5197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83110"/>
            <a:ext cx="6657975" cy="521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948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18665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419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5" y="1219200"/>
            <a:ext cx="7715250" cy="551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592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5270"/>
            <a:ext cx="3237943" cy="55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799" y="1105270"/>
            <a:ext cx="397365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90" y="16642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987" y="230335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73044"/>
            <a:ext cx="3592655" cy="344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79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NDSGC K-12 Educator Email Listserv!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0751" y="1219200"/>
            <a:ext cx="716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Emails ~once a week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7" y="3310592"/>
            <a:ext cx="4310063" cy="1911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09" y="4953000"/>
            <a:ext cx="3571875" cy="1497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78"/>
          <a:stretch/>
        </p:blipFill>
        <p:spPr bwMode="auto">
          <a:xfrm>
            <a:off x="5697984" y="2895600"/>
            <a:ext cx="2990850" cy="3302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313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33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>
                <a:latin typeface="Arial" charset="0"/>
              </a:rPr>
              <a:t>Future Space Exploration</a:t>
            </a:r>
            <a:endParaRPr lang="en-US" kern="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52578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j-lt"/>
              </a:rPr>
              <a:t>Manned mission to an asteroid?</a:t>
            </a:r>
          </a:p>
          <a:p>
            <a:r>
              <a:rPr lang="en-US" kern="0" dirty="0" smtClean="0">
                <a:latin typeface="+mj-lt"/>
              </a:rPr>
              <a:t>Return to Moon?</a:t>
            </a:r>
          </a:p>
          <a:p>
            <a:r>
              <a:rPr lang="en-US" kern="0" dirty="0" smtClean="0">
                <a:latin typeface="+mj-lt"/>
              </a:rPr>
              <a:t>Manned mission to Mars?</a:t>
            </a:r>
          </a:p>
          <a:p>
            <a:r>
              <a:rPr lang="en-US" kern="0" dirty="0" smtClean="0">
                <a:latin typeface="+mj-lt"/>
              </a:rPr>
              <a:t>NASA Space Launch System (SLS), Orion (Multi-purpose crew vehicle)</a:t>
            </a:r>
          </a:p>
        </p:txBody>
      </p:sp>
      <p:pic>
        <p:nvPicPr>
          <p:cNvPr id="4098" name="Picture 2" descr="http://media.al.com/wire/photo/-ceed9e2a709faf7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r="28699" b="5395"/>
          <a:stretch/>
        </p:blipFill>
        <p:spPr bwMode="auto">
          <a:xfrm>
            <a:off x="5486400" y="1143000"/>
            <a:ext cx="3429000" cy="2743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photos-a.xx.fbcdn.net/hphotos-ash3/p480x480/541844_395263163893159_12433050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34443"/>
            <a:ext cx="3810000" cy="261257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nasa.gov/centers/dryden/images/content/299746main_Or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44" y="4038600"/>
            <a:ext cx="3097226" cy="24304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/>
          <a:lstStyle/>
          <a:p>
            <a:r>
              <a:rPr lang="en-US" dirty="0" smtClean="0"/>
              <a:t>Strange New Planet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2895600"/>
          </a:xfrm>
        </p:spPr>
        <p:txBody>
          <a:bodyPr/>
          <a:lstStyle/>
          <a:p>
            <a:r>
              <a:rPr lang="en-US" dirty="0" smtClean="0"/>
              <a:t>Work in NASA teams to collect data to plan missions and explore new worlds!</a:t>
            </a:r>
          </a:p>
          <a:p>
            <a:r>
              <a:rPr lang="en-US" dirty="0" smtClean="0">
                <a:hlinkClick r:id="rId2"/>
              </a:rPr>
              <a:t>How Kepler Works</a:t>
            </a:r>
          </a:p>
          <a:p>
            <a:r>
              <a:rPr lang="en-US" dirty="0" smtClean="0"/>
              <a:t>Sort students by NASA center</a:t>
            </a:r>
          </a:p>
          <a:p>
            <a:r>
              <a:rPr lang="en-US" dirty="0" smtClean="0"/>
              <a:t>Assign student roles</a:t>
            </a:r>
          </a:p>
          <a:p>
            <a:r>
              <a:rPr lang="en-US" dirty="0" smtClean="0">
                <a:hlinkClick r:id="rId3"/>
              </a:rPr>
              <a:t>“How to Land on a Comet”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02" y="3276600"/>
            <a:ext cx="4485707" cy="352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81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4"/>
          <a:stretch/>
        </p:blipFill>
        <p:spPr bwMode="auto">
          <a:xfrm>
            <a:off x="1178447" y="1580224"/>
            <a:ext cx="6787107" cy="482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6934200" cy="685800"/>
          </a:xfrm>
        </p:spPr>
        <p:txBody>
          <a:bodyPr/>
          <a:lstStyle/>
          <a:p>
            <a:r>
              <a:rPr lang="en-US" dirty="0" smtClean="0"/>
              <a:t>Can search for materials by subject and grade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00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55767"/>
            <a:ext cx="5566629" cy="567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52399" y="1752600"/>
            <a:ext cx="8717572" cy="4832481"/>
            <a:chOff x="152399" y="1752600"/>
            <a:chExt cx="8717572" cy="4832481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7526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399" y="1752600"/>
              <a:ext cx="8717571" cy="4832481"/>
              <a:chOff x="152399" y="1752600"/>
              <a:chExt cx="8717571" cy="4832481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52399" y="1828800"/>
                <a:ext cx="3124201" cy="4756281"/>
                <a:chOff x="152399" y="1828800"/>
                <a:chExt cx="3124201" cy="4756281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447800" y="1828800"/>
                  <a:ext cx="1828800" cy="3733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1447800" y="6214438"/>
                  <a:ext cx="1828800" cy="33876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152399" y="5552243"/>
                  <a:ext cx="1307978" cy="1032838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660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Math at NASA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26" y="11977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43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/>
              <a:t>Year of the Solar System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8" y="1071540"/>
            <a:ext cx="7727605" cy="578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23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81820"/>
            <a:ext cx="7294226" cy="513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18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7" y="685800"/>
            <a:ext cx="9148877" cy="607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457200"/>
            <a:ext cx="54864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45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3" y="1219200"/>
            <a:ext cx="7391400" cy="551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962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or_Resources_Pre_service_teachers">
  <a:themeElements>
    <a:clrScheme name="Pixel 1">
      <a:dk1>
        <a:srgbClr val="0066FF"/>
      </a:dk1>
      <a:lt1>
        <a:srgbClr val="FFFFFF"/>
      </a:lt1>
      <a:dk2>
        <a:srgbClr val="000066"/>
      </a:dk2>
      <a:lt2>
        <a:srgbClr val="FFFFFF"/>
      </a:lt2>
      <a:accent1>
        <a:srgbClr val="6699FF"/>
      </a:accent1>
      <a:accent2>
        <a:srgbClr val="3333FF"/>
      </a:accent2>
      <a:accent3>
        <a:srgbClr val="AAAAB8"/>
      </a:accent3>
      <a:accent4>
        <a:srgbClr val="DADADA"/>
      </a:accent4>
      <a:accent5>
        <a:srgbClr val="B8CAFF"/>
      </a:accent5>
      <a:accent6>
        <a:srgbClr val="2D2DE7"/>
      </a:accent6>
      <a:hlink>
        <a:srgbClr val="FFCC00"/>
      </a:hlink>
      <a:folHlink>
        <a:srgbClr val="0000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1629</TotalTime>
  <Words>166</Words>
  <Application>Microsoft Office PowerPoint</Application>
  <PresentationFormat>On-screen Show (4:3)</PresentationFormat>
  <Paragraphs>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MS PGothic</vt:lpstr>
      <vt:lpstr>Arial</vt:lpstr>
      <vt:lpstr>Arial Black</vt:lpstr>
      <vt:lpstr>Calibri</vt:lpstr>
      <vt:lpstr>Times New Roman</vt:lpstr>
      <vt:lpstr>Wingdings</vt:lpstr>
      <vt:lpstr>Educator_Resources_Pre_service_teachers</vt:lpstr>
      <vt:lpstr>Educator Resources in Space Sciences</vt:lpstr>
      <vt:lpstr>Strange New Planet</vt:lpstr>
      <vt:lpstr>NASA Education</vt:lpstr>
      <vt:lpstr>NASA for Students</vt:lpstr>
      <vt:lpstr>Space Math at NASA</vt:lpstr>
      <vt:lpstr>Year of the Solar System</vt:lpstr>
      <vt:lpstr>International Space Station - Live!</vt:lpstr>
      <vt:lpstr>Spot the Station</vt:lpstr>
      <vt:lpstr>Mars Curiosity Rover</vt:lpstr>
      <vt:lpstr>NASA – Lunar Reconnaissance Orbiter</vt:lpstr>
      <vt:lpstr>PowerPoint Presentation</vt:lpstr>
      <vt:lpstr>Planetary Science Institute</vt:lpstr>
      <vt:lpstr>Lunar and Planetary Institute</vt:lpstr>
      <vt:lpstr>NASA Summer of Innovation</vt:lpstr>
      <vt:lpstr>NASA Discovery Program</vt:lpstr>
      <vt:lpstr>North Dakota Space Grant</vt:lpstr>
      <vt:lpstr>NDSGC K-12 Educator Email Listserv!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Exploration: Robots and Humans</dc:title>
  <dc:creator>Caitlin Nolby</dc:creator>
  <cp:lastModifiedBy>Hillestad, Matthew</cp:lastModifiedBy>
  <cp:revision>96</cp:revision>
  <dcterms:created xsi:type="dcterms:W3CDTF">2013-06-12T19:37:48Z</dcterms:created>
  <dcterms:modified xsi:type="dcterms:W3CDTF">2019-04-25T17:43:55Z</dcterms:modified>
</cp:coreProperties>
</file>