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386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12" r:id="rId16"/>
    <p:sldId id="4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A39F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epler.nasa.gov/multimedia/Interactives/HowKeplerDiscoversPlanetsElementary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D5iyZTXiX78&amp;feature=youtu.b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NASA Educator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132222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427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82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378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10178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J4O_UajyYRM/VJRamrITEpI/AAAAAAAAMls/FjDj_2qQ0wA/s1600/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8A39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1" y="26126"/>
            <a:ext cx="1005525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48" y="1295400"/>
            <a:ext cx="47244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 smtClean="0">
                <a:hlinkClick r:id="rId3"/>
              </a:rPr>
              <a:t>How Kepler Works</a:t>
            </a:r>
          </a:p>
          <a:p>
            <a:r>
              <a:rPr lang="en-US" dirty="0" smtClean="0">
                <a:hlinkClick r:id="rId4"/>
              </a:rPr>
              <a:t>NASA </a:t>
            </a:r>
            <a:r>
              <a:rPr lang="en-US" dirty="0" err="1" smtClean="0">
                <a:hlinkClick r:id="rId4"/>
              </a:rPr>
              <a:t>Spacecrafts</a:t>
            </a:r>
            <a:endParaRPr lang="en-US" dirty="0" smtClean="0"/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295401"/>
            <a:ext cx="3557264" cy="53625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158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Your Role on the NASA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2" y="1135031"/>
            <a:ext cx="4021183" cy="26389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397404" y="887879"/>
            <a:ext cx="1497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Astronomer</a:t>
            </a:r>
            <a:endParaRPr lang="en-US" dirty="0"/>
          </a:p>
        </p:txBody>
      </p:sp>
      <p:pic>
        <p:nvPicPr>
          <p:cNvPr id="8" name="Picture 7" descr="http://upload.wikimedia.org/wikipedia/commons/3/33/ExoMars_Trace_Gas_Orbit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67" y="1149805"/>
            <a:ext cx="3811088" cy="26173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http://www.collectspace.com/images/news-090313a-l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0" y="4276228"/>
            <a:ext cx="3124200" cy="24937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http://nssdc.gsfc.nasa.gov/planetary/image/new_horiz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3505200" cy="27279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http://www.wonderwhizkids.com/wwkimages/Know_Why/satellite_11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18" y="2430079"/>
            <a:ext cx="4453346" cy="2678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TextBox 12"/>
          <p:cNvSpPr txBox="1"/>
          <p:nvPr/>
        </p:nvSpPr>
        <p:spPr>
          <a:xfrm>
            <a:off x="10794046" y="1149805"/>
            <a:ext cx="948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Orbiter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38829" y="398030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Mission Control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0588" y="4908419"/>
            <a:ext cx="1116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Satellite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428" y="404848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Flyby Spacecraft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99090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49711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10800" y="424854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4224372" y="3033542"/>
            <a:ext cx="352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1730812" y="4482644"/>
            <a:ext cx="660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73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81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3853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981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48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42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75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0328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1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4402</TotalTime>
  <Words>131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Purple_Galaxy_Widescreen</vt:lpstr>
      <vt:lpstr>NASA Educator Resources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SciGirls Activities</vt:lpstr>
      <vt:lpstr>Lunar and Planetary Institute</vt:lpstr>
      <vt:lpstr>NASA Summer of Innovation</vt:lpstr>
      <vt:lpstr>NASA Discovery Program</vt:lpstr>
      <vt:lpstr>North Dakota Space Grant</vt:lpstr>
      <vt:lpstr>NDSGC K-12 Educator Email Listserv</vt:lpstr>
      <vt:lpstr>Strange New Planet</vt:lpstr>
      <vt:lpstr>Your Role on the NASA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192</cp:revision>
  <dcterms:created xsi:type="dcterms:W3CDTF">2013-06-12T19:37:48Z</dcterms:created>
  <dcterms:modified xsi:type="dcterms:W3CDTF">2019-04-25T18:10:57Z</dcterms:modified>
</cp:coreProperties>
</file>