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86" r:id="rId2"/>
    <p:sldId id="369" r:id="rId3"/>
    <p:sldId id="370" r:id="rId4"/>
    <p:sldId id="371" r:id="rId5"/>
    <p:sldId id="375" r:id="rId6"/>
    <p:sldId id="385" r:id="rId7"/>
    <p:sldId id="372" r:id="rId8"/>
    <p:sldId id="373" r:id="rId9"/>
    <p:sldId id="382" r:id="rId10"/>
    <p:sldId id="387" r:id="rId11"/>
    <p:sldId id="383" r:id="rId12"/>
    <p:sldId id="384" r:id="rId13"/>
    <p:sldId id="379" r:id="rId14"/>
    <p:sldId id="381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A39F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47625"/>
            <a:ext cx="6991350" cy="69056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6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People need your help!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http://i2.cdn.turner.com/cnn/dam/assets/131107142831-02-typhoon-1107-story-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1685"/>
            <a:ext cx="4717570" cy="26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heska-ict.nl/Typhoon%20help/Typhoo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87" y="1568718"/>
            <a:ext cx="651851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bs.org/wgbh/nova/next/wp-content/uploads/2013/11/typhoon-haiyan-clean-up-1024x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70" y="4163152"/>
            <a:ext cx="3581400" cy="20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1219377">
            <a:off x="2343" y="3093740"/>
            <a:ext cx="6393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2013 Typhoon Haiyan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629668">
            <a:off x="5350135" y="1822836"/>
            <a:ext cx="334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Philippines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7673" y="5451839"/>
            <a:ext cx="10220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Bridges are gone, harbors are destroyed, roads </a:t>
            </a:r>
          </a:p>
          <a:p>
            <a:pPr algn="ctr"/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have disappeared. Communication is gone.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6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04800"/>
            <a:ext cx="11023531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Ships are on the way but will not arrive for several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more days. </a:t>
            </a:r>
          </a:p>
          <a:p>
            <a:pPr algn="ctr"/>
            <a:endParaRPr lang="en-US" sz="4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4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Airplanes and helicopters cannot land because the </a:t>
            </a: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runways are destroyed</a:t>
            </a:r>
          </a:p>
          <a:p>
            <a:pPr algn="ctr"/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4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Its up to you!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http://pngimg.com/upload/ship_PNG54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8"/>
            <a:ext cx="3031997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lipartpanda.com/airplane-with-banner-png-cartoon-airpla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11384"/>
            <a:ext cx="4894491" cy="25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What do the citizens need?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mediad.publicbroadcasting.net/p/michigan/files/styles/x_large/public/201601/flintpotpurri011216_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8094"/>
            <a:ext cx="6388408" cy="479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hesleuthjournal.com/wp-content/uploads/2015/03/prescription-dru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75" y="4001294"/>
            <a:ext cx="3855257" cy="25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317" y="446174"/>
            <a:ext cx="20288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914400"/>
            <a:ext cx="6048375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Your Task!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1224"/>
            <a:ext cx="9053945" cy="4808538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In your groups, chose a </a:t>
            </a:r>
            <a:r>
              <a:rPr lang="en-US" sz="2800" b="1" dirty="0" smtClean="0">
                <a:solidFill>
                  <a:srgbClr val="FFFF00"/>
                </a:solidFill>
              </a:rPr>
              <a:t>NASA center</a:t>
            </a:r>
            <a:r>
              <a:rPr lang="en-US" sz="2800" dirty="0" smtClean="0"/>
              <a:t>!</a:t>
            </a:r>
          </a:p>
          <a:p>
            <a:r>
              <a:rPr lang="en-US" sz="2800" dirty="0" smtClean="0"/>
              <a:t>Design your own </a:t>
            </a:r>
            <a:r>
              <a:rPr lang="en-US" sz="2800" b="1" dirty="0" smtClean="0">
                <a:solidFill>
                  <a:srgbClr val="FFFF00"/>
                </a:solidFill>
              </a:rPr>
              <a:t>rockets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FFFF00"/>
                </a:solidFill>
              </a:rPr>
              <a:t>supplies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to save the civilians.</a:t>
            </a:r>
          </a:p>
          <a:p>
            <a:r>
              <a:rPr lang="en-US" sz="2800" dirty="0" smtClean="0"/>
              <a:t>Think about: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What </a:t>
            </a:r>
            <a:r>
              <a:rPr lang="en-US" sz="2400" b="1" dirty="0" smtClean="0">
                <a:solidFill>
                  <a:srgbClr val="FFFF00"/>
                </a:solidFill>
              </a:rPr>
              <a:t>shapes</a:t>
            </a:r>
            <a:r>
              <a:rPr lang="en-US" sz="2400" dirty="0" smtClean="0"/>
              <a:t> are the most sleek and aerodynamic? 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How will </a:t>
            </a:r>
            <a:r>
              <a:rPr lang="en-US" sz="2400" b="1" dirty="0" smtClean="0">
                <a:solidFill>
                  <a:srgbClr val="FFFF00"/>
                </a:solidFill>
              </a:rPr>
              <a:t>gravity</a:t>
            </a:r>
            <a:r>
              <a:rPr lang="en-US" sz="2400" dirty="0" smtClean="0"/>
              <a:t> affect your design?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How are you going to protect your </a:t>
            </a:r>
            <a:r>
              <a:rPr lang="en-US" sz="2400" b="1" dirty="0" smtClean="0">
                <a:solidFill>
                  <a:srgbClr val="FFFF00"/>
                </a:solidFill>
              </a:rPr>
              <a:t>payload</a:t>
            </a:r>
            <a:r>
              <a:rPr lang="en-US" sz="2400" dirty="0" smtClean="0"/>
              <a:t>?</a:t>
            </a:r>
          </a:p>
        </p:txBody>
      </p:sp>
      <p:pic>
        <p:nvPicPr>
          <p:cNvPr id="3078" name="Picture 6" descr="https://pixabay.com/static/uploads/photo/2015/03/26/18/36/rocket-launch-693236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7042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321rockets.com/content/image/29871/800/002157_main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856" y="457200"/>
            <a:ext cx="3621150" cy="36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warriors.ca/media/catalog/product/cache/1/image/9df78eab33525d08d6e5fb8d27136e95/2/9/2945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18703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ages.clipartpanda.com/tropical-island-clipart-island-clipart-island_Clip_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64789"/>
            <a:ext cx="1821456" cy="21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Blast your rockets to the island!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45"/>
          <a:stretch/>
        </p:blipFill>
        <p:spPr>
          <a:xfrm rot="20556365">
            <a:off x="-595806" y="2382799"/>
            <a:ext cx="7420898" cy="4286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6086" y="4003624"/>
            <a:ext cx="1931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Help us!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0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5800"/>
            <a:ext cx="876410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4188278" cy="4886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517" y="990600"/>
            <a:ext cx="43434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5800"/>
            <a:ext cx="8305800" cy="53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warriors.ca/media/catalog/product/cache/1/image/9df78eab33525d08d6e5fb8d27136e95/2/9/2945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18703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ages.clipartpanda.com/tropical-island-clipart-island-clipart-island_Clip_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64789"/>
            <a:ext cx="1821456" cy="21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Good Luck!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45"/>
          <a:stretch/>
        </p:blipFill>
        <p:spPr>
          <a:xfrm rot="20556365">
            <a:off x="-595806" y="2382799"/>
            <a:ext cx="7420898" cy="4286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6086" y="4003624"/>
            <a:ext cx="1931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Help us!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2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0800"/>
            <a:ext cx="10668000" cy="25908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Alter the difficulty level</a:t>
            </a:r>
          </a:p>
          <a:p>
            <a:r>
              <a:rPr lang="en-US" sz="3500" dirty="0" smtClean="0"/>
              <a:t>Elementary school students prefer their own rockets</a:t>
            </a:r>
          </a:p>
          <a:p>
            <a:r>
              <a:rPr lang="en-US" sz="3500" dirty="0" smtClean="0"/>
              <a:t>Significance? Why are we doing this?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8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3525</TotalTime>
  <Words>229</Words>
  <Application>Microsoft Office PowerPoint</Application>
  <PresentationFormat>Widescreen</PresentationFormat>
  <Paragraphs>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Purple_Galaxy_Widescreen</vt:lpstr>
      <vt:lpstr>Educator Resources in Space Sciences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  <vt:lpstr>PowerPoint Presentation</vt:lpstr>
      <vt:lpstr>People need your help!</vt:lpstr>
      <vt:lpstr>PowerPoint Presentation</vt:lpstr>
      <vt:lpstr>What do the citizens need?</vt:lpstr>
      <vt:lpstr>Your Task!</vt:lpstr>
      <vt:lpstr>Blast your rockets to the island!</vt:lpstr>
      <vt:lpstr>PowerPoint Presentation</vt:lpstr>
      <vt:lpstr>PowerPoint Presentation</vt:lpstr>
      <vt:lpstr>PowerPoint Presentation</vt:lpstr>
      <vt:lpstr>Good Luck!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144</cp:revision>
  <dcterms:created xsi:type="dcterms:W3CDTF">2013-06-12T19:37:48Z</dcterms:created>
  <dcterms:modified xsi:type="dcterms:W3CDTF">2019-04-25T18:27:12Z</dcterms:modified>
</cp:coreProperties>
</file>