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72" r:id="rId2"/>
    <p:sldId id="257" r:id="rId3"/>
    <p:sldId id="327" r:id="rId4"/>
    <p:sldId id="293" r:id="rId5"/>
    <p:sldId id="286" r:id="rId6"/>
    <p:sldId id="287" r:id="rId7"/>
    <p:sldId id="356" r:id="rId8"/>
    <p:sldId id="288" r:id="rId9"/>
    <p:sldId id="289" r:id="rId10"/>
    <p:sldId id="290" r:id="rId11"/>
    <p:sldId id="352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69" r:id="rId24"/>
    <p:sldId id="348" r:id="rId25"/>
    <p:sldId id="349" r:id="rId26"/>
    <p:sldId id="335" r:id="rId27"/>
    <p:sldId id="371" r:id="rId28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2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504833-5192-4A52-8E50-FE679419C09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5280F1-2015-47B4-A979-E66D9C9B1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1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47EBE6-1D7E-413B-BBE8-1F43E2FF17D9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A04339-A7C4-4570-ABEF-F86BDA469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04339-A7C4-4570-ABEF-F86BDA4699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xstate-epdc.net/events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blogs.und.edu/nsb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361" y="1493844"/>
            <a:ext cx="8791575" cy="2387600"/>
          </a:xfrm>
        </p:spPr>
        <p:txBody>
          <a:bodyPr/>
          <a:lstStyle/>
          <a:p>
            <a:r>
              <a:rPr lang="en-US" dirty="0" smtClean="0"/>
              <a:t>Mars mission and</a:t>
            </a:r>
            <a:br>
              <a:rPr lang="en-US" dirty="0" smtClean="0"/>
            </a:br>
            <a:r>
              <a:rPr lang="en-US" dirty="0" err="1" smtClean="0"/>
              <a:t>nasa</a:t>
            </a:r>
            <a:r>
              <a:rPr lang="en-US" dirty="0" smtClean="0"/>
              <a:t> educator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3356" y="4019010"/>
            <a:ext cx="8791575" cy="2279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Caitlin Nolby, cnolby@space.edu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Marissa saad, msaad@space.edu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North Dakota Space Grant Consortium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10" descr="http://www.energia.ru/ru/im/4-i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7426325" y="4341977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ANs2zVka4aM/UHE_WelDgHI/AAAAAAAAZTg/pgE6cobyh5E/s1600/Y4712_MARS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784" y="-36820"/>
            <a:ext cx="4292857" cy="27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queen.com/image-files/astronaut-on-the-mo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0" y="3289086"/>
            <a:ext cx="1817753" cy="33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6" y="260175"/>
            <a:ext cx="2204889" cy="1719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86" y="314833"/>
            <a:ext cx="1946220" cy="16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Rockets to the Rescue</a:t>
            </a:r>
            <a:endParaRPr lang="en-US" sz="4000" b="1" dirty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480646" y="1397000"/>
            <a:ext cx="6096000" cy="480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Goal: Build and launch a rocket, keep your payload intact, and save Mark Watney</a:t>
            </a:r>
            <a:r>
              <a:rPr lang="en-US" dirty="0"/>
              <a:t>!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Launch your payload to Mars!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What will be </a:t>
            </a:r>
            <a:r>
              <a:rPr lang="en-US" i="1" dirty="0" smtClean="0"/>
              <a:t>your</a:t>
            </a:r>
            <a:r>
              <a:rPr lang="en-US" dirty="0" smtClean="0"/>
              <a:t> team’s strategy?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50" r="18256"/>
          <a:stretch/>
        </p:blipFill>
        <p:spPr>
          <a:xfrm>
            <a:off x="6858000" y="-9525"/>
            <a:ext cx="5334000" cy="6905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5" t="21492" r="-606" b="13520"/>
          <a:stretch/>
        </p:blipFill>
        <p:spPr>
          <a:xfrm>
            <a:off x="2609036" y="3443287"/>
            <a:ext cx="3176954" cy="3415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0094" y="2107707"/>
            <a:ext cx="3121004" cy="22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14" y="220133"/>
            <a:ext cx="9905998" cy="1092199"/>
          </a:xfrm>
        </p:spPr>
        <p:txBody>
          <a:bodyPr/>
          <a:lstStyle/>
          <a:p>
            <a:pPr algn="ctr"/>
            <a:r>
              <a:rPr lang="en-US" b="1" dirty="0" smtClean="0"/>
              <a:t>Rockets to the rescue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Critical Thinking Questions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85332"/>
            <a:ext cx="11116732" cy="539326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Was your rocket successful?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Take a look at other teams’ designs. What materials did they use? Did their results differ from yours? Describe the outcomes.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did gravity affect your design?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should scientists consider when selecting materials? (think of sizes, weight, composition of the atmosphere,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Extra consideration: Integrate this activity into the classroom – add budgets, weight restrictions, competition between NASA centers,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shapes were the most aerodynamic?  Are these necessarily the best designs?</a:t>
            </a:r>
          </a:p>
        </p:txBody>
      </p:sp>
    </p:spTree>
    <p:extLst>
      <p:ext uri="{BB962C8B-B14F-4D97-AF65-F5344CB8AC3E}">
        <p14:creationId xmlns:p14="http://schemas.microsoft.com/office/powerpoint/2010/main" val="8107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866" y="3048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618066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593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400" y="304800"/>
            <a:ext cx="3759200" cy="1016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for Students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1965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98213"/>
            <a:ext cx="2607733" cy="122372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Space Math at NASA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93" y="7913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201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733" y="165100"/>
            <a:ext cx="6929967" cy="6858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Space Station - Live!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79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85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6" y="770467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67" y="770467"/>
            <a:ext cx="1938866" cy="2175934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Mars Curiosity Rover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806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489" y="338762"/>
            <a:ext cx="8318500" cy="6858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– Lunar Reconnaissance Orbiter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9096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067" y="318655"/>
            <a:ext cx="7179733" cy="762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Lunar and Planetary Institute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11455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81" y="82596"/>
            <a:ext cx="9905998" cy="1478570"/>
          </a:xfrm>
        </p:spPr>
        <p:txBody>
          <a:bodyPr/>
          <a:lstStyle/>
          <a:p>
            <a:r>
              <a:rPr lang="en-US" dirty="0" smtClean="0"/>
              <a:t>Meet the space grant team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881" y="1453905"/>
            <a:ext cx="5126019" cy="4244766"/>
          </a:xfrm>
        </p:spPr>
        <p:txBody>
          <a:bodyPr>
            <a:normAutofit/>
          </a:bodyPr>
          <a:lstStyle/>
          <a:p>
            <a:r>
              <a:rPr lang="en-US" dirty="0" smtClean="0"/>
              <a:t>Director, Jim Casler</a:t>
            </a:r>
          </a:p>
          <a:p>
            <a:r>
              <a:rPr lang="en-US" dirty="0" smtClean="0"/>
              <a:t>Deputy Director, Caitlin Nolby</a:t>
            </a:r>
          </a:p>
          <a:p>
            <a:r>
              <a:rPr lang="en-US" dirty="0" smtClean="0"/>
              <a:t>Coordinator, Marissa Saad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Come visit us at UND, in the Space Studies Department in Clifford Hall!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78" y="1561166"/>
            <a:ext cx="5105681" cy="38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0" y="313267"/>
            <a:ext cx="4538133" cy="898832"/>
          </a:xfrm>
        </p:spPr>
        <p:txBody>
          <a:bodyPr>
            <a:normAutofit/>
          </a:bodyPr>
          <a:lstStyle/>
          <a:p>
            <a:r>
              <a:rPr lang="en-US" i="1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SciGirls</a:t>
            </a:r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Activities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3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4727"/>
            <a:ext cx="7696200" cy="762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Summer of Innovation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21" y="8636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269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467" y="228599"/>
            <a:ext cx="5960533" cy="651933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Discovery Program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577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184727"/>
            <a:ext cx="9797143" cy="762000"/>
          </a:xfrm>
        </p:spPr>
        <p:txBody>
          <a:bodyPr>
            <a:normAutofit fontScale="90000"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NASA Educator Professional Development Collaborative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843" y="1028369"/>
            <a:ext cx="7894718" cy="5371292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7564">
            <a:off x="424357" y="1860722"/>
            <a:ext cx="4653873" cy="37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57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4398">
            <a:off x="7833824" y="3674482"/>
            <a:ext cx="4185647" cy="2613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84905"/>
            <a:ext cx="8212667" cy="680767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NDspacegrant.und.edu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8" y="907228"/>
            <a:ext cx="1478210" cy="144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3" y="2249160"/>
            <a:ext cx="1190625" cy="1190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89" y="3810279"/>
            <a:ext cx="1479627" cy="147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2" y="5451911"/>
            <a:ext cx="1659455" cy="1167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" y="3627532"/>
            <a:ext cx="1385719" cy="1378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5775">
            <a:off x="8206827" y="311758"/>
            <a:ext cx="3686424" cy="376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69787">
            <a:off x="2556367" y="872407"/>
            <a:ext cx="1675670" cy="2601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480">
            <a:off x="4710885" y="181492"/>
            <a:ext cx="2306695" cy="3573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60461">
            <a:off x="6015932" y="2830592"/>
            <a:ext cx="1953435" cy="3643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77388">
            <a:off x="3737466" y="3382394"/>
            <a:ext cx="1850982" cy="324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1321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7" y="228600"/>
            <a:ext cx="8106833" cy="843512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NDSGC K-12 Educator Email Listserv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42173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08" y="622818"/>
            <a:ext cx="6340677" cy="1178076"/>
          </a:xfrm>
        </p:spPr>
        <p:txBody>
          <a:bodyPr/>
          <a:lstStyle/>
          <a:p>
            <a:r>
              <a:rPr lang="en-US" dirty="0" smtClean="0"/>
              <a:t>Near-space balloon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91" y="1735666"/>
            <a:ext cx="6734722" cy="4329735"/>
          </a:xfrm>
        </p:spPr>
        <p:txBody>
          <a:bodyPr>
            <a:normAutofit/>
          </a:bodyPr>
          <a:lstStyle/>
          <a:p>
            <a:r>
              <a:rPr lang="en-US" dirty="0" smtClean="0"/>
              <a:t>Annual competition each fall semester</a:t>
            </a:r>
          </a:p>
          <a:p>
            <a:r>
              <a:rPr lang="en-US" dirty="0" smtClean="0"/>
              <a:t>Open to student teams grades 6-12</a:t>
            </a:r>
          </a:p>
          <a:p>
            <a:r>
              <a:rPr lang="en-US" dirty="0" smtClean="0"/>
              <a:t>Middle and high school students create their own science/engineering project</a:t>
            </a:r>
          </a:p>
          <a:p>
            <a:r>
              <a:rPr lang="en-US" dirty="0" smtClean="0"/>
              <a:t>Launches on a 1500-gram balloon, reaching 100,000 feet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blogs.und.edu/nsbc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19" y="2279967"/>
            <a:ext cx="4667557" cy="2616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/>
          <a:stretch/>
        </p:blipFill>
        <p:spPr>
          <a:xfrm>
            <a:off x="5760891" y="4417194"/>
            <a:ext cx="3631131" cy="2180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726" y="252983"/>
            <a:ext cx="4343983" cy="1917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5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361" y="1493844"/>
            <a:ext cx="8791575" cy="2387600"/>
          </a:xfrm>
        </p:spPr>
        <p:txBody>
          <a:bodyPr/>
          <a:lstStyle/>
          <a:p>
            <a:r>
              <a:rPr lang="en-US" dirty="0" smtClean="0"/>
              <a:t>Mars mission and</a:t>
            </a:r>
            <a:br>
              <a:rPr lang="en-US" dirty="0" smtClean="0"/>
            </a:br>
            <a:r>
              <a:rPr lang="en-US" dirty="0" err="1" smtClean="0"/>
              <a:t>nasa</a:t>
            </a:r>
            <a:r>
              <a:rPr lang="en-US" dirty="0" smtClean="0"/>
              <a:t> educator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3356" y="4019010"/>
            <a:ext cx="8791575" cy="2279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Caitlin Nolby, cnolby@space.edu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Marissa saad, msaad@space.edu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North Dakota Space Grant Consortium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10" descr="http://www.energia.ru/ru/im/4-i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7426325" y="4341977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ANs2zVka4aM/UHE_WelDgHI/AAAAAAAAZTg/pgE6cobyh5E/s1600/Y4712_MARS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784" y="-36820"/>
            <a:ext cx="4292857" cy="27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queen.com/image-files/astronaut-on-the-mo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10" y="3289086"/>
            <a:ext cx="1817753" cy="33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86" y="260175"/>
            <a:ext cx="2204889" cy="1719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86" y="314833"/>
            <a:ext cx="1946220" cy="16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rs planet*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33" y="635014"/>
            <a:ext cx="2210721" cy="221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74083"/>
            <a:ext cx="9905998" cy="1061692"/>
          </a:xfrm>
        </p:spPr>
        <p:txBody>
          <a:bodyPr/>
          <a:lstStyle/>
          <a:p>
            <a:r>
              <a:rPr lang="en-US" dirty="0" smtClean="0"/>
              <a:t>Workshop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236437"/>
            <a:ext cx="5933976" cy="5243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Y</a:t>
            </a:r>
            <a:r>
              <a:rPr lang="en-US" b="1" dirty="0" smtClean="0"/>
              <a:t>ou will be able to:</a:t>
            </a:r>
          </a:p>
          <a:p>
            <a:r>
              <a:rPr lang="en-US" sz="2250" dirty="0" smtClean="0"/>
              <a:t>Confidently conduct today’s activities in your own classroom.</a:t>
            </a:r>
          </a:p>
          <a:p>
            <a:r>
              <a:rPr lang="en-US" sz="2250" dirty="0" smtClean="0"/>
              <a:t>Better understand concepts regarding space sciences.</a:t>
            </a:r>
          </a:p>
          <a:p>
            <a:r>
              <a:rPr lang="en-US" sz="2250" dirty="0" smtClean="0">
                <a:sym typeface="Wingdings" panose="05000000000000000000" pitchFamily="2" charset="2"/>
              </a:rPr>
              <a:t>Effectively communicate in teams to successfully complete a mission to Mars.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sz="2250" dirty="0" smtClean="0">
                <a:sym typeface="Wingdings" panose="05000000000000000000" pitchFamily="2" charset="2"/>
              </a:rPr>
              <a:t>Save Mark Watney!</a:t>
            </a:r>
          </a:p>
        </p:txBody>
      </p:sp>
      <p:pic>
        <p:nvPicPr>
          <p:cNvPr id="4" name="Picture 2" descr="Image result for mars explorati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806">
            <a:off x="6532492" y="4464130"/>
            <a:ext cx="2590800" cy="15544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 rot="438920">
            <a:off x="9906268" y="2126444"/>
            <a:ext cx="1765467" cy="25917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3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228" y="2323897"/>
            <a:ext cx="7013593" cy="1478570"/>
          </a:xfrm>
        </p:spPr>
        <p:txBody>
          <a:bodyPr/>
          <a:lstStyle/>
          <a:p>
            <a:pPr algn="ctr"/>
            <a:r>
              <a:rPr lang="en-US" dirty="0" smtClean="0"/>
              <a:t>Rockets to the rescue!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" y="0"/>
            <a:ext cx="122028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7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dia.philly.com/images/100515_soil_martian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1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modernfarmer.com/wp-content/uploads/2015/10/matt-damon-mart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5" y="0"/>
            <a:ext cx="11142178" cy="68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14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.newsweek.com/sites/www.newsweek.com/files/styles/embedded_full/public/2015/06/17/martian-df-07708rgb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9050"/>
            <a:ext cx="10363200" cy="689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.newsweek.com/sites/www.newsweek.com/files/2015/06/17/martian-tifrss0009frnleft-1001rrg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/>
          <a:stretch/>
        </p:blipFill>
        <p:spPr bwMode="auto">
          <a:xfrm>
            <a:off x="0" y="0"/>
            <a:ext cx="12435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38" y="1612630"/>
            <a:ext cx="2387751" cy="3559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858" y="5172258"/>
            <a:ext cx="314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Classroom-appropriate novel (not the movie!)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1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9616</TotalTime>
  <Words>362</Words>
  <Application>Microsoft Office PowerPoint</Application>
  <PresentationFormat>Widescreen</PresentationFormat>
  <Paragraphs>59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Trebuchet MS</vt:lpstr>
      <vt:lpstr>Tw Cen MT</vt:lpstr>
      <vt:lpstr>Wingdings</vt:lpstr>
      <vt:lpstr>Circuit</vt:lpstr>
      <vt:lpstr>Mars mission and nasa educator resources</vt:lpstr>
      <vt:lpstr>Meet the space grant team!</vt:lpstr>
      <vt:lpstr>Workshop goals</vt:lpstr>
      <vt:lpstr>Rockets to the rescue!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Rockets to the Rescue</vt:lpstr>
      <vt:lpstr>Rockets to the rescue Critical Thinking Questions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NASA Summer of Innovation</vt:lpstr>
      <vt:lpstr>NASA Discovery Program</vt:lpstr>
      <vt:lpstr>NASA Educator Professional Development Collaborative</vt:lpstr>
      <vt:lpstr>NDspacegrant.und.edu</vt:lpstr>
      <vt:lpstr>NDSGC K-12 Educator Email Listserv</vt:lpstr>
      <vt:lpstr>Near-space balloon competition</vt:lpstr>
      <vt:lpstr>Mars mission and nasa educator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STEM Ambassadors</dc:title>
  <dc:creator>Marissa Saad</dc:creator>
  <cp:lastModifiedBy>Hillestad, Matthew</cp:lastModifiedBy>
  <cp:revision>201</cp:revision>
  <cp:lastPrinted>2016-09-12T21:50:58Z</cp:lastPrinted>
  <dcterms:created xsi:type="dcterms:W3CDTF">2016-08-10T20:24:21Z</dcterms:created>
  <dcterms:modified xsi:type="dcterms:W3CDTF">2019-04-25T20:37:20Z</dcterms:modified>
</cp:coreProperties>
</file>