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86" r:id="rId2"/>
    <p:sldId id="368" r:id="rId3"/>
    <p:sldId id="308" r:id="rId4"/>
    <p:sldId id="369" r:id="rId5"/>
    <p:sldId id="370" r:id="rId6"/>
    <p:sldId id="371" r:id="rId7"/>
    <p:sldId id="374" r:id="rId8"/>
    <p:sldId id="375" r:id="rId9"/>
    <p:sldId id="385" r:id="rId10"/>
    <p:sldId id="372" r:id="rId11"/>
    <p:sldId id="373" r:id="rId12"/>
    <p:sldId id="376" r:id="rId13"/>
    <p:sldId id="377" r:id="rId14"/>
    <p:sldId id="382" r:id="rId15"/>
    <p:sldId id="383" r:id="rId16"/>
    <p:sldId id="384" r:id="rId17"/>
    <p:sldId id="379" r:id="rId18"/>
    <p:sldId id="381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1863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63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600"/>
            </a:lvl1pPr>
            <a:lvl2pPr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r>
              <a:rPr lang="en-US" dirty="0" smtClean="0"/>
              <a:t>Click to edit Master subtitle style</a:t>
            </a:r>
          </a:p>
          <a:p>
            <a:pPr lvl="1"/>
            <a:r>
              <a:rPr lang="en-US" dirty="0" err="1" smtClean="0"/>
              <a:t>Fff</a:t>
            </a:r>
            <a:endParaRPr lang="en-US" dirty="0" smtClean="0"/>
          </a:p>
          <a:p>
            <a:pPr lvl="2"/>
            <a:r>
              <a:rPr lang="en-US" dirty="0" err="1" smtClean="0"/>
              <a:t>dd</a:t>
            </a:r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pic>
        <p:nvPicPr>
          <p:cNvPr id="21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mars.jpl.nasa.gov/drc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psi.edu/epo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exploratorium.edu/ronh/solar_syste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kepler.nasa.gov/multimedia/Interactives/HowKeplerDiscoversPlanetsElementar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nasa.gov/education/materials/#.U7CCgPldV8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olarsystem.nasa.gov/yss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pacestationlive.nasa.gov/timeline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676400"/>
            <a:ext cx="5486400" cy="2362200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267200"/>
            <a:ext cx="54102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Caitlin Nolby</a:t>
            </a:r>
          </a:p>
          <a:p>
            <a:pPr marL="0" indent="0">
              <a:buNone/>
            </a:pPr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" y="152400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82236" y="2655681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1543616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1469738" y="3222583"/>
            <a:ext cx="2073123" cy="1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1219200"/>
            <a:ext cx="7391400" cy="55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26083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Planetary Science Institute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1100220"/>
            <a:ext cx="8202967" cy="56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52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dirty="0" smtClean="0"/>
              <a:t>Planetary Science Institute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78585" cy="51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197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3110"/>
            <a:ext cx="6657975" cy="521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8665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219200"/>
            <a:ext cx="7715250" cy="551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270"/>
            <a:ext cx="3237943" cy="55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99" y="1105270"/>
            <a:ext cx="39736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16642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87" y="230335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3044"/>
            <a:ext cx="3592655" cy="34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NDSGC K-12 Educator Email Listserv!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0751" y="12192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Emails ~once a week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7" y="3310592"/>
            <a:ext cx="4310063" cy="191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09" y="4953000"/>
            <a:ext cx="3571875" cy="149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/>
          <a:stretch/>
        </p:blipFill>
        <p:spPr bwMode="auto">
          <a:xfrm>
            <a:off x="5697984" y="2895600"/>
            <a:ext cx="2990850" cy="330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3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charset="0"/>
              </a:rPr>
              <a:t>Future Space Exploration</a:t>
            </a:r>
            <a:endParaRPr lang="en-US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5257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Manned mission to an asteroid?</a:t>
            </a:r>
          </a:p>
          <a:p>
            <a:r>
              <a:rPr lang="en-US" kern="0" dirty="0" smtClean="0">
                <a:latin typeface="+mj-lt"/>
              </a:rPr>
              <a:t>Return to Moon?</a:t>
            </a:r>
          </a:p>
          <a:p>
            <a:r>
              <a:rPr lang="en-US" kern="0" dirty="0" smtClean="0">
                <a:latin typeface="+mj-lt"/>
              </a:rPr>
              <a:t>Manned mission to Mars?</a:t>
            </a:r>
          </a:p>
          <a:p>
            <a:r>
              <a:rPr lang="en-US" kern="0" dirty="0" smtClean="0">
                <a:latin typeface="+mj-lt"/>
              </a:rPr>
              <a:t>NASA Space Launch System (SLS), Orion (Multi-purpose crew vehicle)</a:t>
            </a:r>
          </a:p>
        </p:txBody>
      </p:sp>
      <p:pic>
        <p:nvPicPr>
          <p:cNvPr id="4098" name="Picture 2" descr="http://media.al.com/wire/photo/-ceed9e2a709faf7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28699" b="5395"/>
          <a:stretch/>
        </p:blipFill>
        <p:spPr bwMode="auto">
          <a:xfrm>
            <a:off x="5486400" y="1143000"/>
            <a:ext cx="3429000" cy="2743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photos-a.xx.fbcdn.net/hphotos-ash3/p480x480/541844_395263163893159_12433050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4443"/>
            <a:ext cx="3810000" cy="26125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sa.gov/centers/dryden/images/content/299746main_Or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44" y="4038600"/>
            <a:ext cx="3097226" cy="24304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Pocket Solar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25908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http://www.exploratorium.edu/ronh/solar_system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upload.wikimedia.org/wikipedia/commons/5/5d/Solar_system_sca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29576" cy="31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>
                <a:hlinkClick r:id="rId2"/>
              </a:rPr>
              <a:t>http://kepler.nasa.gov/multimedia/Interactives/HowKeplerDiscoversPlanetsElementary</a:t>
            </a:r>
            <a:r>
              <a:rPr lang="en-US" dirty="0" smtClean="0">
                <a:hlinkClick r:id="rId2"/>
              </a:rPr>
              <a:t>/#</a:t>
            </a:r>
            <a:endParaRPr lang="en-US" dirty="0" smtClean="0"/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2" y="3276600"/>
            <a:ext cx="4485707" cy="35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/>
          <a:stretch/>
        </p:blipFill>
        <p:spPr bwMode="auto">
          <a:xfrm>
            <a:off x="1178447" y="1580224"/>
            <a:ext cx="6787107" cy="482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6934200" cy="685800"/>
          </a:xfrm>
        </p:spPr>
        <p:txBody>
          <a:bodyPr/>
          <a:lstStyle/>
          <a:p>
            <a:r>
              <a:rPr lang="en-US" dirty="0" smtClean="0"/>
              <a:t>Can search for materials by subject and grade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55767"/>
            <a:ext cx="5566629" cy="5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399" y="1752600"/>
            <a:ext cx="8717572" cy="4832481"/>
            <a:chOff x="152399" y="1752600"/>
            <a:chExt cx="8717572" cy="4832481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7526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399" y="1752600"/>
              <a:ext cx="8717571" cy="4832481"/>
              <a:chOff x="152399" y="1752600"/>
              <a:chExt cx="8717571" cy="4832481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2399" y="1828800"/>
                <a:ext cx="3124201" cy="4756281"/>
                <a:chOff x="152399" y="1828800"/>
                <a:chExt cx="3124201" cy="4756281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447800" y="1828800"/>
                  <a:ext cx="1828800" cy="3733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1447800" y="6214438"/>
                  <a:ext cx="1828800" cy="33876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152399" y="5552243"/>
                  <a:ext cx="1307978" cy="1032838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Year of the Solar System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" y="1071540"/>
            <a:ext cx="7727605" cy="57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3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1820"/>
            <a:ext cx="7294226" cy="51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685800"/>
            <a:ext cx="9148877" cy="60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57200"/>
            <a:ext cx="54864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or_Resources_Pre_service_teachers">
  <a:themeElements>
    <a:clrScheme name="Pixel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</TotalTime>
  <Words>166</Words>
  <Application>Microsoft Office PowerPoint</Application>
  <PresentationFormat>On-screen Show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Black</vt:lpstr>
      <vt:lpstr>Calibri</vt:lpstr>
      <vt:lpstr>Times New Roman</vt:lpstr>
      <vt:lpstr>Wingdings</vt:lpstr>
      <vt:lpstr>Educator_Resources_Pre_service_teachers</vt:lpstr>
      <vt:lpstr>Educator Resources in Space Sciences</vt:lpstr>
      <vt:lpstr>Pocket Solar System</vt:lpstr>
      <vt:lpstr>Strange New Planet</vt:lpstr>
      <vt:lpstr>NASA Education</vt:lpstr>
      <vt:lpstr>NASA for Students</vt:lpstr>
      <vt:lpstr>Space Math at NASA</vt:lpstr>
      <vt:lpstr>Year of the Solar System</vt:lpstr>
      <vt:lpstr>International Space Station - Live!</vt:lpstr>
      <vt:lpstr>Spot the Station</vt:lpstr>
      <vt:lpstr>Mars Curiosity Rover</vt:lpstr>
      <vt:lpstr>NASA – Lunar Reconnaissance Orbiter</vt:lpstr>
      <vt:lpstr>PowerPoint Presentation</vt:lpstr>
      <vt:lpstr>Planetary Science Institute</vt:lpstr>
      <vt:lpstr>Lunar and Planetary Institute</vt:lpstr>
      <vt:lpstr>NASA Summer of Innovation</vt:lpstr>
      <vt:lpstr>NASA Discovery Program</vt:lpstr>
      <vt:lpstr>North Dakota Space Grant</vt:lpstr>
      <vt:lpstr>NDSGC K-12 Educator Email Listserv!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93</cp:revision>
  <dcterms:created xsi:type="dcterms:W3CDTF">2013-06-12T19:37:48Z</dcterms:created>
  <dcterms:modified xsi:type="dcterms:W3CDTF">2019-04-25T17:21:00Z</dcterms:modified>
</cp:coreProperties>
</file>