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386" r:id="rId2"/>
    <p:sldId id="369" r:id="rId3"/>
    <p:sldId id="370" r:id="rId4"/>
    <p:sldId id="371" r:id="rId5"/>
    <p:sldId id="375" r:id="rId6"/>
    <p:sldId id="385" r:id="rId7"/>
    <p:sldId id="372" r:id="rId8"/>
    <p:sldId id="373" r:id="rId9"/>
    <p:sldId id="382" r:id="rId10"/>
    <p:sldId id="387" r:id="rId11"/>
    <p:sldId id="383" r:id="rId12"/>
    <p:sldId id="384" r:id="rId13"/>
    <p:sldId id="379" r:id="rId14"/>
    <p:sldId id="381" r:id="rId15"/>
    <p:sldId id="287" r:id="rId16"/>
    <p:sldId id="388" r:id="rId17"/>
    <p:sldId id="3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A39F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Tix5sCm4Sl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66800" y="1371600"/>
            <a:ext cx="49530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Objective: Design and Build a Neutrally Buoyant Object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What does it mean to be neutrally buoyant?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Balancing act between forces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Densities are equal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Which planet would “float” in a giant pool of water?</a:t>
            </a:r>
          </a:p>
          <a:p>
            <a:endParaRPr lang="en-US" sz="2800" kern="0" dirty="0" smtClean="0">
              <a:solidFill>
                <a:schemeClr val="bg1"/>
              </a:solidFill>
              <a:latin typeface="+mj-lt"/>
            </a:endParaRPr>
          </a:p>
          <a:p>
            <a:endParaRPr lang="en-US" sz="2800" kern="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8" name="Picture 4" descr="Summer Sketches.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71600"/>
            <a:ext cx="2687661" cy="22784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13" y="3276600"/>
            <a:ext cx="3305175" cy="33051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042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2.answcdn.com/answ-cld/image/upload/w_760,c_fill,g_faces:center,q_60/v1401107807/ovdiyqdkhu1s9lxdagu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57432"/>
            <a:ext cx="5807630" cy="38743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0" y="225559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8200" y="957432"/>
            <a:ext cx="50292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Why? Real World Applications?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NASA’s Neutral Buoyancy Laboratory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Scuba divers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Submarines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Fish</a:t>
            </a:r>
          </a:p>
          <a:p>
            <a:r>
              <a:rPr lang="en-US" sz="2800" kern="0" dirty="0" smtClean="0">
                <a:solidFill>
                  <a:schemeClr val="bg1"/>
                </a:solidFill>
                <a:latin typeface="+mj-lt"/>
              </a:rPr>
              <a:t>Science! –Taking ocean measurements</a:t>
            </a:r>
            <a:endParaRPr lang="en-US" sz="2800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http://www.defencejobs.gov.au/navy/submariners/images/tech-submar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2" y="4927428"/>
            <a:ext cx="3992895" cy="17124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i.edu/cms/images/lstokey/2005/1/v40n2-valdes3en_48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94" y="4310540"/>
            <a:ext cx="3326185" cy="23726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185" y="4353880"/>
            <a:ext cx="3048000" cy="2286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714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57887" y="3810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>
                <a:solidFill>
                  <a:schemeClr val="bg1"/>
                </a:solidFill>
              </a:rPr>
              <a:t>SciGirls Deep Sea Diver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066800"/>
            <a:ext cx="66294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Season 2, episode 1: </a:t>
            </a:r>
            <a:r>
              <a:rPr lang="en-US" i="1" kern="0" dirty="0" err="1" smtClean="0">
                <a:solidFill>
                  <a:schemeClr val="bg1"/>
                </a:solidFill>
                <a:latin typeface="+mj-lt"/>
              </a:rPr>
              <a:t>Aquabots</a:t>
            </a:r>
            <a:endParaRPr lang="en-US" i="1" kern="0" dirty="0" smtClean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Challenge: NASA is currently preparing for long-duration spaceflight (Mars or asteroid) and needs to practice procedures in the NBL.  They need to select a contractor to design and build neutrally buoyant tools for 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Make predictions on given materials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Design your “deep sea diver”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Collaborative Design Review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Final Presentations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Reflect – what worked? What didn’t?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Would this work in salt water? Chlorinated water?</a:t>
            </a:r>
          </a:p>
          <a:p>
            <a:endParaRPr lang="en-US" kern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179" y="1143000"/>
            <a:ext cx="3110216" cy="202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4" name="Picture 2" descr="https://s-media-cache-ak0.pinimg.com/736x/1b/16/63/1b16633fc03cd6625d1c583dfe21dc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52800"/>
            <a:ext cx="4953000" cy="32975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2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3404</TotalTime>
  <Words>230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MS PGothic</vt:lpstr>
      <vt:lpstr>Arial</vt:lpstr>
      <vt:lpstr>Calibri</vt:lpstr>
      <vt:lpstr>Calibri Light</vt:lpstr>
      <vt:lpstr>Wingdings</vt:lpstr>
      <vt:lpstr>Purple_Galaxy_Widescreen</vt:lpstr>
      <vt:lpstr>Educator Resources in Space Sciences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Lunar and Planetary Institute</vt:lpstr>
      <vt:lpstr>SciGirls Activities</vt:lpstr>
      <vt:lpstr>NASA Summer of Innovation</vt:lpstr>
      <vt:lpstr>NASA Discovery Program</vt:lpstr>
      <vt:lpstr>North Dakota Space Grant</vt:lpstr>
      <vt:lpstr>NDSGC K-12 Educator Email Listserv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129</cp:revision>
  <dcterms:created xsi:type="dcterms:W3CDTF">2013-06-12T19:37:48Z</dcterms:created>
  <dcterms:modified xsi:type="dcterms:W3CDTF">2019-04-25T17:51:28Z</dcterms:modified>
</cp:coreProperties>
</file>