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386" r:id="rId2"/>
    <p:sldId id="369" r:id="rId3"/>
    <p:sldId id="370" r:id="rId4"/>
    <p:sldId id="371" r:id="rId5"/>
    <p:sldId id="375" r:id="rId6"/>
    <p:sldId id="385" r:id="rId7"/>
    <p:sldId id="372" r:id="rId8"/>
    <p:sldId id="373" r:id="rId9"/>
    <p:sldId id="382" r:id="rId10"/>
    <p:sldId id="387" r:id="rId11"/>
    <p:sldId id="383" r:id="rId12"/>
    <p:sldId id="384" r:id="rId13"/>
    <p:sldId id="379" r:id="rId14"/>
    <p:sldId id="381" r:id="rId15"/>
    <p:sldId id="399" r:id="rId16"/>
    <p:sldId id="400" r:id="rId17"/>
    <p:sldId id="401" r:id="rId18"/>
    <p:sldId id="402" r:id="rId19"/>
    <p:sldId id="403" r:id="rId20"/>
    <p:sldId id="392" r:id="rId21"/>
    <p:sldId id="393" r:id="rId22"/>
    <p:sldId id="394" r:id="rId23"/>
    <p:sldId id="395" r:id="rId24"/>
    <p:sldId id="396" r:id="rId25"/>
    <p:sldId id="3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A39F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4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3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6261020"/>
            <a:ext cx="71120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6307890"/>
            <a:ext cx="584200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B610CF7-4E63-423C-9BDC-DFF9F3087600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45D0DD6-7805-4E9D-B150-4B5056EA5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zapt.io/tvvfuju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12192000" cy="533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/>
              </a:gs>
              <a:gs pos="100000">
                <a:srgbClr val="8A3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0"/>
            <a:ext cx="2370076" cy="6858000"/>
          </a:xfrm>
          <a:prstGeom prst="rect">
            <a:avLst/>
          </a:prstGeom>
          <a:gradFill flip="none" rotWithShape="1">
            <a:gsLst>
              <a:gs pos="30000">
                <a:srgbClr val="451D7C"/>
              </a:gs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24636"/>
            <a:ext cx="12192000" cy="2463240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160" y="2640711"/>
            <a:ext cx="5486400" cy="1413964"/>
          </a:xfrm>
        </p:spPr>
        <p:txBody>
          <a:bodyPr/>
          <a:lstStyle/>
          <a:p>
            <a:r>
              <a:rPr lang="en-US" dirty="0" smtClean="0"/>
              <a:t>Educator Resources in</a:t>
            </a:r>
            <a:br>
              <a:rPr lang="en-US" dirty="0" smtClean="0"/>
            </a:br>
            <a:r>
              <a:rPr lang="en-US" dirty="0" smtClean="0"/>
              <a:t>Space Sciences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829" y="4243726"/>
            <a:ext cx="5410200" cy="860225"/>
          </a:xfrm>
        </p:spPr>
        <p:txBody>
          <a:bodyPr/>
          <a:lstStyle/>
          <a:p>
            <a:r>
              <a:rPr lang="en-US" dirty="0" smtClean="0"/>
              <a:t>Caitlin Nolby and Marissa Saad</a:t>
            </a:r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7" y="480115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280676" y="3027695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23" y="1642241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529628" y="3118882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21" y="450099"/>
            <a:ext cx="3024139" cy="762000"/>
          </a:xfrm>
        </p:spPr>
        <p:txBody>
          <a:bodyPr/>
          <a:lstStyle/>
          <a:p>
            <a:r>
              <a:rPr lang="en-US" dirty="0" smtClean="0"/>
              <a:t>SciGirls Activities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83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84727"/>
            <a:ext cx="50292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1" y="9144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592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14400"/>
            <a:ext cx="5647101" cy="42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17025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06680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75232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7953"/>
          <a:stretch/>
        </p:blipFill>
        <p:spPr>
          <a:xfrm>
            <a:off x="207630" y="1059608"/>
            <a:ext cx="3886200" cy="47064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26055" cy="39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79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228600"/>
            <a:ext cx="6172200" cy="661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NDSGC K-12 Educator Email Listserv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31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mcdeadline2.files.wordpress.com/2015/12/the-marti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1" b="4086"/>
          <a:stretch/>
        </p:blipFill>
        <p:spPr bwMode="auto">
          <a:xfrm>
            <a:off x="0" y="-43681"/>
            <a:ext cx="12192000" cy="690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1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dia.philly.com/images/100515_soil_martian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31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.newsweek.com/sites/www.newsweek.com/files/styles/embedded_full/public/2015/06/17/martian-df-07708rgb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9050"/>
            <a:ext cx="10363200" cy="68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38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.newsweek.com/sites/www.newsweek.com/files/2015/06/17/martian-tifrss0009frnleft-1001rrg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/>
          <a:stretch/>
        </p:blipFill>
        <p:spPr bwMode="auto">
          <a:xfrm>
            <a:off x="0" y="0"/>
            <a:ext cx="12435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r>
              <a:rPr lang="en-US" sz="4800" b="1" dirty="0" smtClean="0"/>
              <a:t>Rockets to the Rescue</a:t>
            </a:r>
            <a:endParaRPr lang="en-US" sz="4800" b="1" dirty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6096000" cy="480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/>
              <a:t>Goal = Build and launch a rocket, keep your payload intact, and save Mark Watney</a:t>
            </a:r>
            <a:r>
              <a:rPr lang="en-US" sz="3600" dirty="0"/>
              <a:t>!</a:t>
            </a:r>
            <a:endParaRPr lang="en-US" sz="3600" dirty="0" smtClean="0"/>
          </a:p>
          <a:p>
            <a:pPr>
              <a:lnSpc>
                <a:spcPct val="80000"/>
              </a:lnSpc>
            </a:pPr>
            <a:r>
              <a:rPr lang="en-US" sz="3600" dirty="0" smtClean="0"/>
              <a:t>Let’s check out </a:t>
            </a:r>
            <a:r>
              <a:rPr lang="en-US" sz="3600" dirty="0" err="1" smtClean="0"/>
              <a:t>Zaption</a:t>
            </a:r>
            <a:r>
              <a:rPr lang="en-US" sz="3600" dirty="0" smtClean="0"/>
              <a:t>!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hlinkClick r:id="rId2"/>
              </a:rPr>
              <a:t>http://</a:t>
            </a:r>
            <a:r>
              <a:rPr lang="en-US" sz="3600" dirty="0" smtClean="0">
                <a:hlinkClick r:id="rId2"/>
              </a:rPr>
              <a:t>zapt.io/tvvfujuu</a:t>
            </a:r>
            <a:endParaRPr lang="en-US" sz="3600" dirty="0" smtClean="0"/>
          </a:p>
          <a:p>
            <a:pPr>
              <a:lnSpc>
                <a:spcPct val="80000"/>
              </a:lnSpc>
            </a:pPr>
            <a:r>
              <a:rPr lang="en-US" sz="3600" dirty="0" smtClean="0"/>
              <a:t>Launch your payload to Mars!</a:t>
            </a:r>
          </a:p>
          <a:p>
            <a:pPr>
              <a:lnSpc>
                <a:spcPct val="80000"/>
              </a:lnSpc>
            </a:pPr>
            <a:r>
              <a:rPr lang="en-US" sz="3600" dirty="0" smtClean="0"/>
              <a:t>What will be </a:t>
            </a:r>
            <a:r>
              <a:rPr lang="en-US" sz="3600" i="1" dirty="0" smtClean="0"/>
              <a:t>your</a:t>
            </a:r>
            <a:r>
              <a:rPr lang="en-US" sz="3600" dirty="0" smtClean="0"/>
              <a:t> team’s strategy?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50" r="18256"/>
          <a:stretch/>
        </p:blipFill>
        <p:spPr>
          <a:xfrm>
            <a:off x="6858000" y="-9525"/>
            <a:ext cx="5334000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300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914400"/>
            <a:ext cx="6048375" cy="428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Your Task!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90690"/>
            <a:ext cx="9053945" cy="4808538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800" dirty="0" smtClean="0"/>
              <a:t>In your groups, chose a </a:t>
            </a:r>
            <a:r>
              <a:rPr lang="en-US" sz="2800" b="1" dirty="0" smtClean="0">
                <a:solidFill>
                  <a:srgbClr val="FFFF00"/>
                </a:solidFill>
              </a:rPr>
              <a:t>NASA center</a:t>
            </a:r>
            <a:r>
              <a:rPr lang="en-US" sz="2800" dirty="0" smtClean="0"/>
              <a:t>!</a:t>
            </a:r>
          </a:p>
          <a:p>
            <a:r>
              <a:rPr lang="en-US" sz="2800" dirty="0" smtClean="0"/>
              <a:t>Design your own </a:t>
            </a:r>
            <a:r>
              <a:rPr lang="en-US" sz="2800" b="1" dirty="0" smtClean="0">
                <a:solidFill>
                  <a:srgbClr val="FFFF00"/>
                </a:solidFill>
              </a:rPr>
              <a:t>rockets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rgbClr val="FFFF00"/>
                </a:solidFill>
              </a:rPr>
              <a:t>payload containers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/>
              <a:t>to save Mark </a:t>
            </a:r>
            <a:r>
              <a:rPr lang="en-US" sz="2800" dirty="0" err="1" smtClean="0"/>
              <a:t>Watney</a:t>
            </a:r>
            <a:r>
              <a:rPr lang="en-US" sz="2800" dirty="0"/>
              <a:t>!</a:t>
            </a:r>
            <a:endParaRPr lang="en-US" sz="2800" dirty="0" smtClean="0"/>
          </a:p>
          <a:p>
            <a:r>
              <a:rPr lang="en-US" sz="2800" dirty="0" smtClean="0"/>
              <a:t>Think about:</a:t>
            </a:r>
          </a:p>
          <a:p>
            <a:pPr lvl="1">
              <a:lnSpc>
                <a:spcPct val="200000"/>
              </a:lnSpc>
            </a:pPr>
            <a:r>
              <a:rPr lang="en-US" sz="2400" dirty="0" smtClean="0"/>
              <a:t>What </a:t>
            </a:r>
            <a:r>
              <a:rPr lang="en-US" sz="2400" b="1" dirty="0" smtClean="0">
                <a:solidFill>
                  <a:srgbClr val="FFFF00"/>
                </a:solidFill>
              </a:rPr>
              <a:t>shapes</a:t>
            </a:r>
            <a:r>
              <a:rPr lang="en-US" sz="2400" dirty="0" smtClean="0"/>
              <a:t> are the most sleek and aerodynamic? </a:t>
            </a:r>
          </a:p>
          <a:p>
            <a:pPr lvl="1">
              <a:lnSpc>
                <a:spcPct val="200000"/>
              </a:lnSpc>
            </a:pPr>
            <a:r>
              <a:rPr lang="en-US" sz="2400" dirty="0" smtClean="0"/>
              <a:t>How will </a:t>
            </a:r>
            <a:r>
              <a:rPr lang="en-US" sz="2400" b="1" dirty="0" smtClean="0">
                <a:solidFill>
                  <a:srgbClr val="FFFF00"/>
                </a:solidFill>
              </a:rPr>
              <a:t>gravity</a:t>
            </a:r>
            <a:r>
              <a:rPr lang="en-US" sz="2400" dirty="0" smtClean="0"/>
              <a:t> affect your design?</a:t>
            </a:r>
          </a:p>
          <a:p>
            <a:pPr lvl="1">
              <a:lnSpc>
                <a:spcPct val="200000"/>
              </a:lnSpc>
            </a:pPr>
            <a:r>
              <a:rPr lang="en-US" sz="2400" dirty="0" smtClean="0"/>
              <a:t>How are you going to protect your </a:t>
            </a:r>
            <a:r>
              <a:rPr lang="en-US" sz="2400" b="1" dirty="0" smtClean="0">
                <a:solidFill>
                  <a:srgbClr val="FFFF00"/>
                </a:solidFill>
              </a:rPr>
              <a:t>payload</a:t>
            </a:r>
            <a:r>
              <a:rPr lang="en-US" sz="2400" dirty="0" smtClean="0"/>
              <a:t>?</a:t>
            </a:r>
          </a:p>
        </p:txBody>
      </p:sp>
      <p:pic>
        <p:nvPicPr>
          <p:cNvPr id="3078" name="Picture 6" descr="https://pixabay.com/static/uploads/photo/2015/03/26/18/36/rocket-launch-693236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70423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321rockets.com/content/image/29871/800/002157_main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856" y="457200"/>
            <a:ext cx="3621150" cy="36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1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lanetariodemontevideo.files.wordpress.com/2014/04/marte_2.png?w=6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55" y="19050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thewarriors.ca/media/catalog/product/cache/1/image/9df78eab33525d08d6e5fb8d27136e95/2/9/2945-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Blast your rockets to Mars!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445"/>
          <a:stretch/>
        </p:blipFill>
        <p:spPr>
          <a:xfrm rot="20556365">
            <a:off x="-584659" y="2455676"/>
            <a:ext cx="6933325" cy="4286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40285" y="4003624"/>
            <a:ext cx="26435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I’m hungry!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0" name="Picture 6" descr="http://www.clipartqueen.com/image-files/astronaut-landed-on-the-moon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388" y="1839862"/>
            <a:ext cx="1094815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5800"/>
            <a:ext cx="876410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4188278" cy="4886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517" y="990600"/>
            <a:ext cx="43434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85800"/>
            <a:ext cx="8305800" cy="534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10668000" cy="25908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How can we alter the difficulty level?</a:t>
            </a:r>
          </a:p>
          <a:p>
            <a:r>
              <a:rPr lang="en-US" sz="3500" dirty="0" smtClean="0"/>
              <a:t>Can you think of other payload materials?</a:t>
            </a:r>
          </a:p>
          <a:p>
            <a:r>
              <a:rPr lang="en-US" sz="3500" dirty="0" smtClean="0"/>
              <a:t>Elementary school students prefer their own rockets</a:t>
            </a:r>
          </a:p>
          <a:p>
            <a:r>
              <a:rPr lang="en-US" sz="3500" dirty="0" smtClean="0"/>
              <a:t>How does this activity benefit students?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88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0" y="304800"/>
            <a:ext cx="3733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66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165100"/>
            <a:ext cx="58674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09368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38100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6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190123"/>
            <a:ext cx="66294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35249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18655"/>
            <a:ext cx="51054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3194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rple_Galaxy_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_Galaxy_Widescreen" id="{0FE3E53D-50A7-4160-8F51-1AA3E28BF332}" vid="{C1AA9D6C-EE00-4289-872A-6734645F0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Purple_Galaxy_Widescreen</Template>
  <TotalTime>7514</TotalTime>
  <Words>217</Words>
  <Application>Microsoft Office PowerPoint</Application>
  <PresentationFormat>Widescreen</PresentationFormat>
  <Paragraphs>43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Purple_Galaxy_Widescreen</vt:lpstr>
      <vt:lpstr>Educator Resources in Space Sciences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NASA Summer of Innovation</vt:lpstr>
      <vt:lpstr>NASA Discovery Program</vt:lpstr>
      <vt:lpstr>North Dakota Space Grant</vt:lpstr>
      <vt:lpstr>NDSGC K-12 Educator Email Listserv</vt:lpstr>
      <vt:lpstr>PowerPoint Presentation</vt:lpstr>
      <vt:lpstr>PowerPoint Presentation</vt:lpstr>
      <vt:lpstr>PowerPoint Presentation</vt:lpstr>
      <vt:lpstr>PowerPoint Presentation</vt:lpstr>
      <vt:lpstr>Rockets to the Rescue</vt:lpstr>
      <vt:lpstr>Your Task!</vt:lpstr>
      <vt:lpstr>Blast your rockets to Mars!</vt:lpstr>
      <vt:lpstr>PowerPoint Presentation</vt:lpstr>
      <vt:lpstr>PowerPoint Presentation</vt:lpstr>
      <vt:lpstr>PowerPoint Presentation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147</cp:revision>
  <dcterms:created xsi:type="dcterms:W3CDTF">2013-06-12T19:37:48Z</dcterms:created>
  <dcterms:modified xsi:type="dcterms:W3CDTF">2019-04-25T18:38:01Z</dcterms:modified>
</cp:coreProperties>
</file>