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386" r:id="rId2"/>
    <p:sldId id="419" r:id="rId3"/>
    <p:sldId id="417" r:id="rId4"/>
    <p:sldId id="399" r:id="rId5"/>
    <p:sldId id="401" r:id="rId6"/>
    <p:sldId id="402" r:id="rId7"/>
    <p:sldId id="400" r:id="rId8"/>
    <p:sldId id="421" r:id="rId9"/>
    <p:sldId id="425" r:id="rId10"/>
    <p:sldId id="424" r:id="rId11"/>
    <p:sldId id="423" r:id="rId12"/>
    <p:sldId id="418" r:id="rId13"/>
    <p:sldId id="420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C02"/>
    <a:srgbClr val="009644"/>
    <a:srgbClr val="8A39F7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4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3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6261020"/>
            <a:ext cx="71120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6307890"/>
            <a:ext cx="584200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B610CF7-4E63-423C-9BDC-DFF9F3087600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45D0DD6-7805-4E9D-B150-4B5056EA5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ujk0UKEPb8Q?t=6m6s" TargetMode="External"/><Relationship Id="rId5" Type="http://schemas.openxmlformats.org/officeDocument/2006/relationships/hyperlink" Target="https://www.youtube.com/watch?v=m_UyrTKXKpU" TargetMode="Externa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amazon.com/Martian-Michael-Pe%C3%B1a/dp/B018HJ03UC/ref=sr_1_1?s=instant-video&amp;ie=UTF8&amp;qid=1476799272&amp;sr=1-1&amp;keywords=martian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12192000" cy="533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/>
              </a:gs>
              <a:gs pos="100000">
                <a:srgbClr val="8A3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0"/>
            <a:ext cx="2370076" cy="6858000"/>
          </a:xfrm>
          <a:prstGeom prst="rect">
            <a:avLst/>
          </a:prstGeom>
          <a:gradFill flip="none" rotWithShape="1">
            <a:gsLst>
              <a:gs pos="30000">
                <a:srgbClr val="451D7C"/>
              </a:gs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24636"/>
            <a:ext cx="12192000" cy="2463240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0009" y="2940542"/>
            <a:ext cx="3555840" cy="1119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Bristle Bots      to the Rescue!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829" y="4243726"/>
            <a:ext cx="5410200" cy="860225"/>
          </a:xfrm>
        </p:spPr>
        <p:txBody>
          <a:bodyPr/>
          <a:lstStyle/>
          <a:p>
            <a:r>
              <a:rPr lang="en-US" dirty="0" smtClean="0"/>
              <a:t>Caitlin Nolby and Marissa Saad</a:t>
            </a:r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280676" y="3027695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23" y="1667179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529628" y="3118882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mars explorati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7" y="656469"/>
            <a:ext cx="2590800" cy="15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8677275" cy="4972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9660"/>
            <a:ext cx="10515600" cy="1158873"/>
          </a:xfrm>
        </p:spPr>
        <p:txBody>
          <a:bodyPr/>
          <a:lstStyle/>
          <a:p>
            <a:r>
              <a:rPr lang="en-US" dirty="0" smtClean="0"/>
              <a:t>How do you power your rover?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rot="19935737">
            <a:off x="3133876" y="2128691"/>
            <a:ext cx="457200" cy="1937202"/>
          </a:xfrm>
          <a:prstGeom prst="downArrow">
            <a:avLst/>
          </a:prstGeom>
          <a:solidFill>
            <a:srgbClr val="00964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7400" y="1752600"/>
            <a:ext cx="1371600" cy="584775"/>
          </a:xfrm>
          <a:prstGeom prst="rect">
            <a:avLst/>
          </a:prstGeom>
          <a:solidFill>
            <a:srgbClr val="009644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Motor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582020">
            <a:off x="8509000" y="2013172"/>
            <a:ext cx="457200" cy="1793355"/>
          </a:xfrm>
          <a:prstGeom prst="downArrow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75600" y="1752599"/>
            <a:ext cx="1524000" cy="5847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Battery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 rot="1546556">
            <a:off x="6841501" y="2590892"/>
            <a:ext cx="2179862" cy="901057"/>
          </a:xfrm>
          <a:prstGeom prst="curved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Up Arrow 14"/>
          <p:cNvSpPr/>
          <p:nvPr/>
        </p:nvSpPr>
        <p:spPr>
          <a:xfrm rot="446101">
            <a:off x="6971242" y="4492405"/>
            <a:ext cx="1896713" cy="923147"/>
          </a:xfrm>
          <a:prstGeom prst="curvedUp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  <p:bldP spid="8" grpId="0" animBg="1"/>
      <p:bldP spid="8" grpId="1" animBg="1"/>
      <p:bldP spid="6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633412"/>
            <a:ext cx="81343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explored… Now lets explain!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562600" cy="4351338"/>
          </a:xfrm>
        </p:spPr>
        <p:txBody>
          <a:bodyPr>
            <a:noAutofit/>
          </a:bodyPr>
          <a:lstStyle/>
          <a:p>
            <a:r>
              <a:rPr lang="en-US" sz="2000" dirty="0" smtClean="0"/>
              <a:t>How does this relate to your electromagnetism unit?</a:t>
            </a:r>
          </a:p>
          <a:p>
            <a:r>
              <a:rPr lang="en-US" sz="2000" dirty="0" smtClean="0"/>
              <a:t>What else could you integrate with this lesson?</a:t>
            </a:r>
          </a:p>
          <a:p>
            <a:r>
              <a:rPr lang="en-US" sz="2000" dirty="0" smtClean="0"/>
              <a:t>Any modifications?</a:t>
            </a:r>
          </a:p>
          <a:p>
            <a:r>
              <a:rPr lang="en-US" sz="2000" dirty="0" smtClean="0"/>
              <a:t>What are some of the more challenging aspects (for elementary school students)?</a:t>
            </a:r>
          </a:p>
          <a:p>
            <a:r>
              <a:rPr lang="en-US" sz="2000" dirty="0" smtClean="0"/>
              <a:t>Which designs were most successful?</a:t>
            </a:r>
          </a:p>
          <a:p>
            <a:r>
              <a:rPr lang="en-US" sz="2000" dirty="0" smtClean="0"/>
              <a:t>How might this relate to young students’ lives?</a:t>
            </a:r>
          </a:p>
          <a:p>
            <a:r>
              <a:rPr lang="en-US" sz="2000" dirty="0" smtClean="0"/>
              <a:t>Why solar panels? Can students relate to these?</a:t>
            </a:r>
          </a:p>
          <a:p>
            <a:r>
              <a:rPr lang="en-US" sz="2000" dirty="0" smtClean="0"/>
              <a:t>What can we improve for next time?</a:t>
            </a:r>
          </a:p>
          <a:p>
            <a:r>
              <a:rPr lang="en-US" sz="2000" dirty="0" smtClean="0"/>
              <a:t>Any additional materials?</a:t>
            </a:r>
          </a:p>
        </p:txBody>
      </p:sp>
      <p:pic>
        <p:nvPicPr>
          <p:cNvPr id="4098" name="Picture 2" descr="Image result for bristle b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5238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03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Image res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32" y="304800"/>
            <a:ext cx="3520573" cy="352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8375" b="12059"/>
          <a:stretch/>
        </p:blipFill>
        <p:spPr bwMode="auto">
          <a:xfrm>
            <a:off x="0" y="0"/>
            <a:ext cx="78851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rovers ma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54" y="3276600"/>
            <a:ext cx="605054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4495800"/>
            <a:ext cx="5486400" cy="183673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How can students relate to rovers? </a:t>
            </a:r>
          </a:p>
          <a:p>
            <a:endParaRPr lang="en-US" sz="1800" dirty="0"/>
          </a:p>
          <a:p>
            <a:r>
              <a:rPr lang="en-US" sz="1800" dirty="0" smtClean="0"/>
              <a:t>Mars, Moon, remote RC cars, drones, Roomba, etc.\</a:t>
            </a:r>
          </a:p>
          <a:p>
            <a:r>
              <a:rPr lang="en-US" sz="1800" dirty="0" smtClean="0"/>
              <a:t>Student designed rover </a:t>
            </a:r>
            <a:r>
              <a:rPr lang="en-US" sz="1800" dirty="0" smtClean="0">
                <a:hlinkClick r:id="rId5"/>
              </a:rPr>
              <a:t>cleaning demo</a:t>
            </a:r>
            <a:endParaRPr lang="en-US" sz="1800" dirty="0" smtClean="0"/>
          </a:p>
          <a:p>
            <a:r>
              <a:rPr lang="en-US" sz="1800" dirty="0" smtClean="0">
                <a:hlinkClick r:id="rId6"/>
              </a:rPr>
              <a:t>Mars Rover Test Drive</a:t>
            </a:r>
            <a:r>
              <a:rPr lang="en-US" sz="1800" dirty="0" smtClean="0"/>
              <a:t>: Send Rhett &amp; Link to Mars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18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399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0" y="304800"/>
            <a:ext cx="3733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30824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156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165100"/>
            <a:ext cx="58674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13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75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09368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38100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50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9144000" cy="2387600"/>
          </a:xfrm>
        </p:spPr>
        <p:txBody>
          <a:bodyPr/>
          <a:lstStyle/>
          <a:p>
            <a:r>
              <a:rPr lang="en-US" dirty="0" smtClean="0"/>
              <a:t>What are solar panels?</a:t>
            </a:r>
            <a:br>
              <a:rPr lang="en-US" dirty="0" smtClean="0"/>
            </a:br>
            <a:r>
              <a:rPr lang="en-US" dirty="0" smtClean="0"/>
              <a:t>How do they help us?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7800" y="21336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are rovers?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1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190123"/>
            <a:ext cx="66294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46041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18655"/>
            <a:ext cx="51054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474786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21" y="450099"/>
            <a:ext cx="3024139" cy="762000"/>
          </a:xfrm>
        </p:spPr>
        <p:txBody>
          <a:bodyPr/>
          <a:lstStyle/>
          <a:p>
            <a:r>
              <a:rPr lang="en-US" dirty="0" smtClean="0"/>
              <a:t>SciGirls Activities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363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84727"/>
            <a:ext cx="50292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1" y="9144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967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705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14400"/>
            <a:ext cx="5647101" cy="42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17025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06680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75232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7953"/>
          <a:stretch/>
        </p:blipFill>
        <p:spPr>
          <a:xfrm>
            <a:off x="207630" y="1059608"/>
            <a:ext cx="3886200" cy="47064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26055" cy="39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59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228600"/>
            <a:ext cx="6172200" cy="661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NDSGC K-12 Educator Email Listserv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62975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martian on mars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54"/>
          <a:stretch/>
        </p:blipFill>
        <p:spPr bwMode="auto">
          <a:xfrm>
            <a:off x="-16933" y="0"/>
            <a:ext cx="12226347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mcdeadline2.files.wordpress.com/2015/12/the-marti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1" b="4086"/>
          <a:stretch/>
        </p:blipFill>
        <p:spPr bwMode="auto">
          <a:xfrm>
            <a:off x="0" y="-43681"/>
            <a:ext cx="12192000" cy="690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.newsweek.com/sites/www.newsweek.com/files/styles/embedded_full/public/2015/06/17/martian-df-07708rgb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9050"/>
            <a:ext cx="10363200" cy="68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.newsweek.com/sites/www.newsweek.com/files/2015/06/17/martian-tifrss0009frnleft-1001rrg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/>
          <a:stretch/>
        </p:blipFill>
        <p:spPr bwMode="auto">
          <a:xfrm>
            <a:off x="0" y="0"/>
            <a:ext cx="12435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153400" y="5867400"/>
            <a:ext cx="2743200" cy="939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31:27</a:t>
            </a:r>
            <a:endParaRPr lang="en-US" dirty="0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90006"/>
            <a:ext cx="1095573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body of your rover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714639"/>
            <a:ext cx="8782050" cy="37606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09800" y="2351708"/>
            <a:ext cx="1371600" cy="584775"/>
          </a:xfrm>
          <a:prstGeom prst="rect">
            <a:avLst/>
          </a:prstGeom>
          <a:solidFill>
            <a:srgbClr val="009644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Motor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0600" y="2351707"/>
            <a:ext cx="1524000" cy="5847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Battery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5419" y="4495800"/>
            <a:ext cx="3176587" cy="584775"/>
          </a:xfrm>
          <a:prstGeom prst="rect">
            <a:avLst/>
          </a:prstGeom>
          <a:solidFill>
            <a:srgbClr val="B61C02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Toothbrush Head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4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Bristles: Up or Down?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905000"/>
            <a:ext cx="7429500" cy="4253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own Arrow 4"/>
          <p:cNvSpPr/>
          <p:nvPr/>
        </p:nvSpPr>
        <p:spPr>
          <a:xfrm>
            <a:off x="990600" y="1879600"/>
            <a:ext cx="1524000" cy="284480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Purple_Galaxy_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_Galaxy_Widescreen" id="{0FE3E53D-50A7-4160-8F51-1AA3E28BF332}" vid="{C1AA9D6C-EE00-4289-872A-6734645F0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Purple_Galaxy_Widescreen</Template>
  <TotalTime>13656</TotalTime>
  <Words>236</Words>
  <Application>Microsoft Office PowerPoint</Application>
  <PresentationFormat>Widescreen</PresentationFormat>
  <Paragraphs>47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Purple_Galaxy_Widescreen</vt:lpstr>
      <vt:lpstr>Bristle Bots      to the Rescue!</vt:lpstr>
      <vt:lpstr>What are solar panels? How do they help 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body of your rover</vt:lpstr>
      <vt:lpstr>Bristles: Up or Down?</vt:lpstr>
      <vt:lpstr>How do you power your rover?</vt:lpstr>
      <vt:lpstr>PowerPoint Presentation</vt:lpstr>
      <vt:lpstr>We explored… Now lets explain!</vt:lpstr>
      <vt:lpstr>PowerPoint Presentation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NASA Summer of Innovation</vt:lpstr>
      <vt:lpstr>NASA Discovery Program</vt:lpstr>
      <vt:lpstr>North Dakota Space Grant</vt:lpstr>
      <vt:lpstr>NDSGC K-12 Educator Email Listserv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171</cp:revision>
  <dcterms:created xsi:type="dcterms:W3CDTF">2013-06-12T19:37:48Z</dcterms:created>
  <dcterms:modified xsi:type="dcterms:W3CDTF">2019-04-25T19:29:17Z</dcterms:modified>
</cp:coreProperties>
</file>