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372" r:id="rId4"/>
    <p:sldId id="370" r:id="rId5"/>
    <p:sldId id="371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69" r:id="rId18"/>
    <p:sldId id="348" r:id="rId19"/>
    <p:sldId id="335" r:id="rId20"/>
    <p:sldId id="349" r:id="rId21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2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504833-5192-4A52-8E50-FE679419C09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5280F1-2015-47B4-A979-E66D9C9B1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1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47EBE6-1D7E-413B-BBE8-1F43E2FF17D9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A04339-A7C4-4570-ABEF-F86BDA469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xstate-epdc.net/events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blogs.und.edu/nsb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Tix5sCm4Sl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361" y="1493844"/>
            <a:ext cx="8791575" cy="2387600"/>
          </a:xfrm>
        </p:spPr>
        <p:txBody>
          <a:bodyPr/>
          <a:lstStyle/>
          <a:p>
            <a:r>
              <a:rPr lang="en-US" dirty="0" smtClean="0"/>
              <a:t>Deep sea diver and</a:t>
            </a:r>
            <a:br>
              <a:rPr lang="en-US" dirty="0" smtClean="0"/>
            </a:br>
            <a:r>
              <a:rPr lang="en-US" dirty="0" err="1" smtClean="0"/>
              <a:t>nasa</a:t>
            </a:r>
            <a:r>
              <a:rPr lang="en-US" dirty="0" smtClean="0"/>
              <a:t> educator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3356" y="4019010"/>
            <a:ext cx="8791575" cy="2279778"/>
          </a:xfrm>
        </p:spPr>
        <p:txBody>
          <a:bodyPr>
            <a:normAutofit/>
          </a:bodyPr>
          <a:lstStyle/>
          <a:p>
            <a:r>
              <a:rPr lang="en-US" dirty="0" smtClean="0"/>
              <a:t>Caitlin Nolby &amp; Marissa </a:t>
            </a:r>
            <a:r>
              <a:rPr lang="en-US" dirty="0" err="1" smtClean="0"/>
              <a:t>saad</a:t>
            </a:r>
            <a:endParaRPr lang="en-US" dirty="0" smtClean="0"/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4" name="Picture 10" descr="http://www.energia.ru/ru/im/4-i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412418" y="170196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ANs2zVka4aM/UHE_WelDgHI/AAAAAAAAZTg/pgE6cobyh5E/s1600/Y4712_MARS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735" y="331629"/>
            <a:ext cx="4292857" cy="27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2.iconfinder.com/data/icons/brainy-icons-science/120/0909-formula02-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6729">
            <a:off x="11094343" y="2755238"/>
            <a:ext cx="910389" cy="9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queen.com/image-files/astronaut-on-the-mo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0" y="3289086"/>
            <a:ext cx="1817753" cy="33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osatra.com/wp-content/themes/alhena-lite/images/background/patterns/too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6238">
            <a:off x="7213749" y="5008717"/>
            <a:ext cx="2502128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85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6" y="770467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67" y="770467"/>
            <a:ext cx="1938866" cy="2175934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Mars Curiosity Rover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806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89" y="338762"/>
            <a:ext cx="8318500" cy="6858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– Lunar Reconnaissance Orbiter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9096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067" y="318655"/>
            <a:ext cx="7179733" cy="762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Lunar and Planetary Institute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11455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0" y="313267"/>
            <a:ext cx="4538133" cy="898832"/>
          </a:xfrm>
        </p:spPr>
        <p:txBody>
          <a:bodyPr>
            <a:normAutofit/>
          </a:bodyPr>
          <a:lstStyle/>
          <a:p>
            <a:r>
              <a:rPr lang="en-US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SciGirls</a:t>
            </a:r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Activities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3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4727"/>
            <a:ext cx="7696200" cy="762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Summer of Innovation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21" y="8636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269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7" y="228599"/>
            <a:ext cx="5960533" cy="651933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Discovery Program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577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184727"/>
            <a:ext cx="9797143" cy="762000"/>
          </a:xfrm>
        </p:spPr>
        <p:txBody>
          <a:bodyPr>
            <a:normAutofit fontScale="90000"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Educator Professional Development Collaborative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843" y="1028369"/>
            <a:ext cx="7894718" cy="5371292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7564">
            <a:off x="424357" y="1860722"/>
            <a:ext cx="4653873" cy="37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57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4398">
            <a:off x="7833824" y="3674482"/>
            <a:ext cx="4185647" cy="26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84905"/>
            <a:ext cx="8212667" cy="680767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NDspacegrant.und.edu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8" y="907228"/>
            <a:ext cx="1478210" cy="144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3" y="2249160"/>
            <a:ext cx="1190625" cy="1190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89" y="3810279"/>
            <a:ext cx="1479627" cy="147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2" y="5451911"/>
            <a:ext cx="1659455" cy="1167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" y="3627532"/>
            <a:ext cx="1385719" cy="1378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5775">
            <a:off x="8206827" y="311758"/>
            <a:ext cx="3686424" cy="376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69787">
            <a:off x="2556367" y="872407"/>
            <a:ext cx="1675670" cy="2601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480">
            <a:off x="4710885" y="181492"/>
            <a:ext cx="2306695" cy="3573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60461">
            <a:off x="6015932" y="2830592"/>
            <a:ext cx="1953435" cy="3643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77388">
            <a:off x="3737466" y="3382394"/>
            <a:ext cx="1850982" cy="324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1321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08" y="622818"/>
            <a:ext cx="6340677" cy="1178076"/>
          </a:xfrm>
        </p:spPr>
        <p:txBody>
          <a:bodyPr/>
          <a:lstStyle/>
          <a:p>
            <a:r>
              <a:rPr lang="en-US" dirty="0" smtClean="0"/>
              <a:t>Near-space balloon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91" y="1735666"/>
            <a:ext cx="6734722" cy="4329735"/>
          </a:xfrm>
        </p:spPr>
        <p:txBody>
          <a:bodyPr>
            <a:normAutofit/>
          </a:bodyPr>
          <a:lstStyle/>
          <a:p>
            <a:r>
              <a:rPr lang="en-US" dirty="0" smtClean="0"/>
              <a:t>Annual competition each fall semester</a:t>
            </a:r>
          </a:p>
          <a:p>
            <a:r>
              <a:rPr lang="en-US" dirty="0" smtClean="0"/>
              <a:t>Open to student teams grades 6-12</a:t>
            </a:r>
          </a:p>
          <a:p>
            <a:r>
              <a:rPr lang="en-US" dirty="0" smtClean="0"/>
              <a:t>Middle and high school students create their own science/engineering project</a:t>
            </a:r>
          </a:p>
          <a:p>
            <a:r>
              <a:rPr lang="en-US" dirty="0" smtClean="0"/>
              <a:t>Launches on a 1500-gram balloon, reaching 100,000 feet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blogs.und.edu/nsbc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19" y="2279967"/>
            <a:ext cx="4667557" cy="2616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/>
          <a:stretch/>
        </p:blipFill>
        <p:spPr>
          <a:xfrm>
            <a:off x="5760891" y="4417194"/>
            <a:ext cx="3631131" cy="2180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726" y="252983"/>
            <a:ext cx="4343983" cy="1917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5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81" y="82596"/>
            <a:ext cx="9905998" cy="1478570"/>
          </a:xfrm>
        </p:spPr>
        <p:txBody>
          <a:bodyPr/>
          <a:lstStyle/>
          <a:p>
            <a:r>
              <a:rPr lang="en-US" dirty="0" smtClean="0"/>
              <a:t>Meet the space grant team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881" y="1453905"/>
            <a:ext cx="5397201" cy="1725986"/>
          </a:xfrm>
        </p:spPr>
        <p:txBody>
          <a:bodyPr>
            <a:normAutofit/>
          </a:bodyPr>
          <a:lstStyle/>
          <a:p>
            <a:r>
              <a:rPr lang="en-US" dirty="0" smtClean="0"/>
              <a:t>Director </a:t>
            </a:r>
            <a:r>
              <a:rPr lang="en-US" dirty="0"/>
              <a:t>of Space </a:t>
            </a:r>
            <a:r>
              <a:rPr lang="en-US" dirty="0" smtClean="0"/>
              <a:t>Grant, Jim Casler</a:t>
            </a:r>
          </a:p>
          <a:p>
            <a:r>
              <a:rPr lang="en-US" dirty="0" smtClean="0"/>
              <a:t>Deputy Director, Caitlin Nolby</a:t>
            </a:r>
          </a:p>
          <a:p>
            <a:r>
              <a:rPr lang="en-US" dirty="0" smtClean="0"/>
              <a:t>Coordinator, Marissa Saad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246" y="687505"/>
            <a:ext cx="3874735" cy="32911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1" y="3612273"/>
            <a:ext cx="3723823" cy="27928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t="8410"/>
          <a:stretch/>
        </p:blipFill>
        <p:spPr>
          <a:xfrm>
            <a:off x="4224042" y="3602285"/>
            <a:ext cx="3833097" cy="28378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434" y="4317914"/>
            <a:ext cx="2738556" cy="199409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436877">
            <a:off x="6768072" y="1445285"/>
            <a:ext cx="1844984" cy="664144"/>
          </a:xfrm>
          <a:prstGeom prst="rightArrow">
            <a:avLst/>
          </a:prstGeom>
          <a:solidFill>
            <a:srgbClr val="00B050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7" y="228600"/>
            <a:ext cx="8106833" cy="843512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NDSGC K-12 Educator Email Listserv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42173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4933" y="1143000"/>
            <a:ext cx="6180667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Season 2, episode 1: </a:t>
            </a:r>
            <a:r>
              <a:rPr lang="en-US" sz="2800" i="1" kern="0" dirty="0" err="1" smtClean="0">
                <a:latin typeface="+mj-lt"/>
              </a:rPr>
              <a:t>Aquabots</a:t>
            </a:r>
            <a:endParaRPr lang="en-US" sz="2800" i="1" kern="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i="1" kern="0" dirty="0" smtClean="0">
                <a:solidFill>
                  <a:srgbClr val="FFFF00"/>
                </a:solidFill>
                <a:latin typeface="+mj-lt"/>
              </a:rPr>
              <a:t>Challenge</a:t>
            </a:r>
            <a:r>
              <a:rPr lang="en-US" sz="2800" kern="0" dirty="0" smtClean="0">
                <a:latin typeface="+mj-lt"/>
              </a:rPr>
              <a:t>: NASA is currently preparing for long-duration spaceflight to Mars and needs to practice procedures in the NBL.  They need to select a contractor to design and build neutrally buoyant tools for training.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Make predictions on given materials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Design your “deep sea diver”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Collaborative Design Review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179" y="1143000"/>
            <a:ext cx="3110216" cy="20228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 descr="https://s-media-cache-ak0.pinimg.com/736x/1b/16/63/1b16633fc03cd6625d1c583dfe21dcd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52800"/>
            <a:ext cx="4953000" cy="32975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dirty="0" smtClean="0"/>
              <a:t>SCIGIRLS DEEP SEA DIVER</a:t>
            </a:r>
            <a:endParaRPr lang="en-US" sz="4000" b="0" kern="0" dirty="0"/>
          </a:p>
        </p:txBody>
      </p:sp>
    </p:spTree>
    <p:extLst>
      <p:ext uri="{BB962C8B-B14F-4D97-AF65-F5344CB8AC3E}">
        <p14:creationId xmlns:p14="http://schemas.microsoft.com/office/powerpoint/2010/main" val="11901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dirty="0" smtClean="0"/>
              <a:t>SCIGIRLS DEEP SEA DIVER</a:t>
            </a:r>
            <a:endParaRPr lang="en-US" sz="4000" b="0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02733" y="1371600"/>
            <a:ext cx="5317067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latin typeface="+mj-lt"/>
              </a:rPr>
              <a:t>Objective: Design and Build a Neutrally Buoyant Object</a:t>
            </a:r>
          </a:p>
          <a:p>
            <a:r>
              <a:rPr lang="en-US" sz="2800" kern="0" dirty="0" smtClean="0">
                <a:latin typeface="+mj-lt"/>
              </a:rPr>
              <a:t>What does it mean to be neutrally buoyant?</a:t>
            </a:r>
          </a:p>
          <a:p>
            <a:r>
              <a:rPr lang="en-US" sz="2800" kern="0" dirty="0" smtClean="0">
                <a:latin typeface="+mj-lt"/>
              </a:rPr>
              <a:t>Balancing act between forces</a:t>
            </a:r>
          </a:p>
          <a:p>
            <a:r>
              <a:rPr lang="en-US" sz="2800" kern="0" dirty="0" smtClean="0">
                <a:latin typeface="+mj-lt"/>
              </a:rPr>
              <a:t>Densities are equal</a:t>
            </a:r>
          </a:p>
          <a:p>
            <a:r>
              <a:rPr lang="en-US" sz="2800" kern="0" dirty="0" smtClean="0">
                <a:latin typeface="+mj-lt"/>
              </a:rPr>
              <a:t>Which planet would “float” in a giant pool of water?</a:t>
            </a:r>
          </a:p>
          <a:p>
            <a:endParaRPr lang="en-US" sz="2800" kern="0" dirty="0" smtClean="0">
              <a:latin typeface="+mj-lt"/>
            </a:endParaRPr>
          </a:p>
          <a:p>
            <a:endParaRPr lang="en-US" sz="2800" kern="0" dirty="0" smtClean="0">
              <a:latin typeface="+mj-lt"/>
            </a:endParaRPr>
          </a:p>
        </p:txBody>
      </p:sp>
      <p:pic>
        <p:nvPicPr>
          <p:cNvPr id="1028" name="Picture 4" descr="Summer Sketches.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71600"/>
            <a:ext cx="2687661" cy="22784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13" y="3276600"/>
            <a:ext cx="3305175" cy="33051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8728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2.answcdn.com/answ-cld/image/upload/w_760,c_fill,g_faces:center,q_60/v1401107807/ovdiyqdkhu1s9lxdagu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57432"/>
            <a:ext cx="5807630" cy="38743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0" y="225559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dirty="0" smtClean="0"/>
              <a:t>REFLECTION</a:t>
            </a:r>
            <a:endParaRPr lang="en-US" sz="4000" b="0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1502" y="957432"/>
            <a:ext cx="5365898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latin typeface="+mj-lt"/>
              </a:rPr>
              <a:t>What worked? Materials?</a:t>
            </a:r>
          </a:p>
          <a:p>
            <a:r>
              <a:rPr lang="en-US" sz="2800" kern="0" dirty="0" smtClean="0">
                <a:latin typeface="+mj-lt"/>
              </a:rPr>
              <a:t>Other </a:t>
            </a:r>
            <a:r>
              <a:rPr lang="en-US" sz="2800" kern="0" dirty="0" err="1" smtClean="0">
                <a:latin typeface="+mj-lt"/>
              </a:rPr>
              <a:t>applicaitons</a:t>
            </a:r>
            <a:r>
              <a:rPr lang="en-US" sz="2800" kern="0" dirty="0" smtClean="0">
                <a:latin typeface="+mj-lt"/>
              </a:rPr>
              <a:t>?</a:t>
            </a:r>
          </a:p>
          <a:p>
            <a:r>
              <a:rPr lang="en-US" sz="2800" kern="0" dirty="0" smtClean="0">
                <a:latin typeface="+mj-lt"/>
              </a:rPr>
              <a:t>Scuba divers</a:t>
            </a:r>
          </a:p>
          <a:p>
            <a:r>
              <a:rPr lang="en-US" sz="2800" kern="0" dirty="0" smtClean="0">
                <a:latin typeface="+mj-lt"/>
              </a:rPr>
              <a:t>Submarines</a:t>
            </a:r>
          </a:p>
          <a:p>
            <a:r>
              <a:rPr lang="en-US" sz="2800" kern="0" dirty="0" smtClean="0">
                <a:latin typeface="+mj-lt"/>
              </a:rPr>
              <a:t>Fish</a:t>
            </a:r>
          </a:p>
          <a:p>
            <a:r>
              <a:rPr lang="en-US" sz="2800" kern="0" dirty="0" smtClean="0">
                <a:latin typeface="+mj-lt"/>
              </a:rPr>
              <a:t>Science! –Taking ocean measurements</a:t>
            </a:r>
          </a:p>
        </p:txBody>
      </p:sp>
      <p:pic>
        <p:nvPicPr>
          <p:cNvPr id="2050" name="Picture 2" descr="http://www.defencejobs.gov.au/navy/submariners/images/tech-submar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2" y="4927428"/>
            <a:ext cx="3992895" cy="17124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hoi.edu/cms/images/lstokey/2005/1/v40n2-valdes3en_481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94" y="4310540"/>
            <a:ext cx="3326185" cy="23726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85" y="4353880"/>
            <a:ext cx="3048000" cy="2286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637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866" y="3048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618066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593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400" y="304800"/>
            <a:ext cx="3759200" cy="1016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for Students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1965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98213"/>
            <a:ext cx="2607733" cy="122372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Space Math at NASA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93" y="7913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201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733" y="165100"/>
            <a:ext cx="6929967" cy="6858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Space Station - Live!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79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9749</TotalTime>
  <Words>266</Words>
  <Application>Microsoft Office PowerPoint</Application>
  <PresentationFormat>Widescreen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MS PGothic</vt:lpstr>
      <vt:lpstr>Arial</vt:lpstr>
      <vt:lpstr>Calibri</vt:lpstr>
      <vt:lpstr>Trebuchet MS</vt:lpstr>
      <vt:lpstr>Tw Cen MT</vt:lpstr>
      <vt:lpstr>Wingdings</vt:lpstr>
      <vt:lpstr>Circuit</vt:lpstr>
      <vt:lpstr>Deep sea diver and nasa educator resources</vt:lpstr>
      <vt:lpstr>Meet the space grant team!</vt:lpstr>
      <vt:lpstr>PowerPoint Presentation</vt:lpstr>
      <vt:lpstr>PowerPoint Presentation</vt:lpstr>
      <vt:lpstr>PowerPoint Presentation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NASA Summer of Innovation</vt:lpstr>
      <vt:lpstr>NASA Discovery Program</vt:lpstr>
      <vt:lpstr>NASA Educator Professional Development Collaborative</vt:lpstr>
      <vt:lpstr>NDspacegrant.und.edu</vt:lpstr>
      <vt:lpstr>Near-space balloon competition</vt:lpstr>
      <vt:lpstr>NDSGC K-12 Educator Email Listserv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STEM Ambassadors</dc:title>
  <dc:creator>Marissa Saad</dc:creator>
  <cp:lastModifiedBy>Hillestad, Matthew</cp:lastModifiedBy>
  <cp:revision>198</cp:revision>
  <cp:lastPrinted>2016-09-12T21:50:58Z</cp:lastPrinted>
  <dcterms:created xsi:type="dcterms:W3CDTF">2016-08-10T20:24:21Z</dcterms:created>
  <dcterms:modified xsi:type="dcterms:W3CDTF">2019-04-25T19:44:05Z</dcterms:modified>
</cp:coreProperties>
</file>